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hai Bîzoi" userId="38ad0fdd-d832-48d7-8b13-4a9995dff56e" providerId="ADAL" clId="{E0B22052-DF05-4B0D-A47F-6ED29B2C31FB}"/>
    <pc:docChg chg="undo custSel modSld">
      <pc:chgData name="Mihai Bîzoi" userId="38ad0fdd-d832-48d7-8b13-4a9995dff56e" providerId="ADAL" clId="{E0B22052-DF05-4B0D-A47F-6ED29B2C31FB}" dt="2025-06-24T17:43:19.334" v="29" actId="20577"/>
      <pc:docMkLst>
        <pc:docMk/>
      </pc:docMkLst>
      <pc:sldChg chg="modSp mod">
        <pc:chgData name="Mihai Bîzoi" userId="38ad0fdd-d832-48d7-8b13-4a9995dff56e" providerId="ADAL" clId="{E0B22052-DF05-4B0D-A47F-6ED29B2C31FB}" dt="2025-06-24T17:41:03.469" v="1" actId="20577"/>
        <pc:sldMkLst>
          <pc:docMk/>
          <pc:sldMk cId="0" sldId="257"/>
        </pc:sldMkLst>
        <pc:spChg chg="mod">
          <ac:chgData name="Mihai Bîzoi" userId="38ad0fdd-d832-48d7-8b13-4a9995dff56e" providerId="ADAL" clId="{E0B22052-DF05-4B0D-A47F-6ED29B2C31FB}" dt="2025-06-24T17:41:03.469" v="1" actId="20577"/>
          <ac:spMkLst>
            <pc:docMk/>
            <pc:sldMk cId="0" sldId="257"/>
            <ac:spMk id="128" creationId="{00000000-0000-0000-0000-000000000000}"/>
          </ac:spMkLst>
        </pc:spChg>
      </pc:sldChg>
      <pc:sldChg chg="modSp mod">
        <pc:chgData name="Mihai Bîzoi" userId="38ad0fdd-d832-48d7-8b13-4a9995dff56e" providerId="ADAL" clId="{E0B22052-DF05-4B0D-A47F-6ED29B2C31FB}" dt="2025-06-24T17:41:27.248" v="3" actId="20577"/>
        <pc:sldMkLst>
          <pc:docMk/>
          <pc:sldMk cId="0" sldId="263"/>
        </pc:sldMkLst>
        <pc:spChg chg="mod">
          <ac:chgData name="Mihai Bîzoi" userId="38ad0fdd-d832-48d7-8b13-4a9995dff56e" providerId="ADAL" clId="{E0B22052-DF05-4B0D-A47F-6ED29B2C31FB}" dt="2025-06-24T17:41:27.248" v="3" actId="20577"/>
          <ac:spMkLst>
            <pc:docMk/>
            <pc:sldMk cId="0" sldId="263"/>
            <ac:spMk id="155" creationId="{00000000-0000-0000-0000-000000000000}"/>
          </ac:spMkLst>
        </pc:spChg>
      </pc:sldChg>
      <pc:sldChg chg="modSp mod">
        <pc:chgData name="Mihai Bîzoi" userId="38ad0fdd-d832-48d7-8b13-4a9995dff56e" providerId="ADAL" clId="{E0B22052-DF05-4B0D-A47F-6ED29B2C31FB}" dt="2025-06-24T17:43:19.334" v="29" actId="20577"/>
        <pc:sldMkLst>
          <pc:docMk/>
          <pc:sldMk cId="0" sldId="264"/>
        </pc:sldMkLst>
        <pc:spChg chg="mod">
          <ac:chgData name="Mihai Bîzoi" userId="38ad0fdd-d832-48d7-8b13-4a9995dff56e" providerId="ADAL" clId="{E0B22052-DF05-4B0D-A47F-6ED29B2C31FB}" dt="2025-06-24T17:43:19.334" v="29" actId="20577"/>
          <ac:spMkLst>
            <pc:docMk/>
            <pc:sldMk cId="0" sldId="264"/>
            <ac:spMk id="160" creationId="{00000000-0000-0000-0000-000000000000}"/>
          </ac:spMkLst>
        </pc:spChg>
      </pc:sldChg>
      <pc:sldChg chg="modSp mod">
        <pc:chgData name="Mihai Bîzoi" userId="38ad0fdd-d832-48d7-8b13-4a9995dff56e" providerId="ADAL" clId="{E0B22052-DF05-4B0D-A47F-6ED29B2C31FB}" dt="2025-06-24T17:43:08.568" v="25" actId="20577"/>
        <pc:sldMkLst>
          <pc:docMk/>
          <pc:sldMk cId="0" sldId="267"/>
        </pc:sldMkLst>
        <pc:spChg chg="mod">
          <ac:chgData name="Mihai Bîzoi" userId="38ad0fdd-d832-48d7-8b13-4a9995dff56e" providerId="ADAL" clId="{E0B22052-DF05-4B0D-A47F-6ED29B2C31FB}" dt="2025-06-24T17:43:08.568" v="25" actId="20577"/>
          <ac:spMkLst>
            <pc:docMk/>
            <pc:sldMk cId="0" sldId="267"/>
            <ac:spMk id="175" creationId="{00000000-0000-0000-0000-000000000000}"/>
          </ac:spMkLst>
        </pc:spChg>
      </pc:sldChg>
      <pc:sldChg chg="modSp mod">
        <pc:chgData name="Mihai Bîzoi" userId="38ad0fdd-d832-48d7-8b13-4a9995dff56e" providerId="ADAL" clId="{E0B22052-DF05-4B0D-A47F-6ED29B2C31FB}" dt="2025-06-24T17:42:56.827" v="22" actId="20577"/>
        <pc:sldMkLst>
          <pc:docMk/>
          <pc:sldMk cId="0" sldId="270"/>
        </pc:sldMkLst>
        <pc:spChg chg="mod">
          <ac:chgData name="Mihai Bîzoi" userId="38ad0fdd-d832-48d7-8b13-4a9995dff56e" providerId="ADAL" clId="{E0B22052-DF05-4B0D-A47F-6ED29B2C31FB}" dt="2025-06-24T17:42:56.827" v="22" actId="20577"/>
          <ac:spMkLst>
            <pc:docMk/>
            <pc:sldMk cId="0" sldId="270"/>
            <ac:spMk id="190" creationId="{00000000-0000-0000-0000-000000000000}"/>
          </ac:spMkLst>
        </pc:spChg>
      </pc:sldChg>
      <pc:sldChg chg="modSp mod">
        <pc:chgData name="Mihai Bîzoi" userId="38ad0fdd-d832-48d7-8b13-4a9995dff56e" providerId="ADAL" clId="{E0B22052-DF05-4B0D-A47F-6ED29B2C31FB}" dt="2025-06-24T17:42:51.042" v="19" actId="20577"/>
        <pc:sldMkLst>
          <pc:docMk/>
          <pc:sldMk cId="0" sldId="271"/>
        </pc:sldMkLst>
        <pc:spChg chg="mod">
          <ac:chgData name="Mihai Bîzoi" userId="38ad0fdd-d832-48d7-8b13-4a9995dff56e" providerId="ADAL" clId="{E0B22052-DF05-4B0D-A47F-6ED29B2C31FB}" dt="2025-06-24T17:42:51.042" v="19" actId="20577"/>
          <ac:spMkLst>
            <pc:docMk/>
            <pc:sldMk cId="0" sldId="271"/>
            <ac:spMk id="195" creationId="{00000000-0000-0000-0000-000000000000}"/>
          </ac:spMkLst>
        </pc:spChg>
      </pc:sldChg>
      <pc:sldChg chg="modSp mod">
        <pc:chgData name="Mihai Bîzoi" userId="38ad0fdd-d832-48d7-8b13-4a9995dff56e" providerId="ADAL" clId="{E0B22052-DF05-4B0D-A47F-6ED29B2C31FB}" dt="2025-06-24T17:42:13.767" v="13" actId="20577"/>
        <pc:sldMkLst>
          <pc:docMk/>
          <pc:sldMk cId="0" sldId="272"/>
        </pc:sldMkLst>
        <pc:spChg chg="mod">
          <ac:chgData name="Mihai Bîzoi" userId="38ad0fdd-d832-48d7-8b13-4a9995dff56e" providerId="ADAL" clId="{E0B22052-DF05-4B0D-A47F-6ED29B2C31FB}" dt="2025-06-24T17:42:13.767" v="13" actId="20577"/>
          <ac:spMkLst>
            <pc:docMk/>
            <pc:sldMk cId="0" sldId="272"/>
            <ac:spMk id="19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1" name="Shape 12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rafik 10" descr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8441" y="3428998"/>
            <a:ext cx="3453559" cy="3429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93" name="Grafik 15" descr="Grafik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68" y="5797622"/>
            <a:ext cx="8132746" cy="677047"/>
          </a:xfrm>
          <a:prstGeom prst="rect">
            <a:avLst/>
          </a:prstGeom>
          <a:ln w="12700">
            <a:miter lim="400000"/>
          </a:ln>
        </p:spPr>
      </p:pic>
      <p:pic>
        <p:nvPicPr>
          <p:cNvPr id="94" name="Grafik 16" descr="Grafik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0254" y="261564"/>
            <a:ext cx="1849485" cy="909329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Title of the presentation"/>
          <p:cNvSpPr txBox="1">
            <a:spLocks noGrp="1"/>
          </p:cNvSpPr>
          <p:nvPr>
            <p:ph type="title" hasCustomPrompt="1"/>
          </p:nvPr>
        </p:nvSpPr>
        <p:spPr>
          <a:xfrm>
            <a:off x="439737" y="1281714"/>
            <a:ext cx="11340002" cy="1080001"/>
          </a:xfrm>
          <a:prstGeom prst="rect">
            <a:avLst/>
          </a:prstGeom>
        </p:spPr>
        <p:txBody>
          <a:bodyPr/>
          <a:lstStyle>
            <a:lvl1pPr>
              <a:defRPr sz="3300" b="1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of the presentation</a:t>
            </a:r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39737" y="2437857"/>
            <a:ext cx="11340002" cy="127967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chemeClr val="accent4"/>
                </a:solidFill>
              </a:defRPr>
            </a:lvl1pPr>
            <a:lvl2pPr marL="0" indent="457200">
              <a:buSzTx/>
              <a:buFontTx/>
              <a:buNone/>
              <a:defRPr>
                <a:solidFill>
                  <a:schemeClr val="accent4"/>
                </a:solidFill>
              </a:defRPr>
            </a:lvl2pPr>
            <a:lvl3pPr marL="0" indent="914400">
              <a:buSzTx/>
              <a:buFontTx/>
              <a:buNone/>
              <a:defRPr>
                <a:solidFill>
                  <a:schemeClr val="accent4"/>
                </a:solidFill>
              </a:defRPr>
            </a:lvl3pPr>
            <a:lvl4pPr marL="0" indent="1371600">
              <a:buSzTx/>
              <a:buFontTx/>
              <a:buNone/>
              <a:defRPr>
                <a:solidFill>
                  <a:schemeClr val="accent4"/>
                </a:solidFill>
              </a:defRPr>
            </a:lvl4pPr>
            <a:lvl5pPr marL="0" indent="1828800">
              <a:buSzTx/>
              <a:buFontTx/>
              <a:buNone/>
              <a:defRPr>
                <a:solidFill>
                  <a:schemeClr val="accent4"/>
                </a:solidFill>
              </a:defRPr>
            </a:lvl5pPr>
          </a:lstStyle>
          <a:p>
            <a:r>
              <a:t>Sub title of the presentation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7" name="Textplatzhalt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439738" y="3792940"/>
            <a:ext cx="8620444" cy="360001"/>
          </a:xfrm>
          <a:prstGeom prst="rect">
            <a:avLst/>
          </a:prstGeom>
        </p:spPr>
        <p:txBody>
          <a:bodyPr/>
          <a:lstStyle>
            <a:lvl1pPr marL="196596" indent="-196596" defTabSz="786384">
              <a:spcBef>
                <a:spcPts val="800"/>
              </a:spcBef>
              <a:defRPr sz="1720" b="1">
                <a:solidFill>
                  <a:schemeClr val="accent3"/>
                </a:solidFill>
              </a:defRPr>
            </a:lvl1pPr>
          </a:lstStyle>
          <a:p>
            <a:r>
              <a:t>Organisation name or similar</a:t>
            </a:r>
          </a:p>
        </p:txBody>
      </p:sp>
      <p:sp>
        <p:nvSpPr>
          <p:cNvPr id="98" name="Textplatzhalter 10"/>
          <p:cNvSpPr>
            <a:spLocks noGrp="1"/>
          </p:cNvSpPr>
          <p:nvPr>
            <p:ph type="body" sz="quarter" idx="22" hasCustomPrompt="1"/>
          </p:nvPr>
        </p:nvSpPr>
        <p:spPr>
          <a:xfrm>
            <a:off x="439738" y="5188137"/>
            <a:ext cx="8620444" cy="277201"/>
          </a:xfrm>
          <a:prstGeom prst="rect">
            <a:avLst/>
          </a:prstGeom>
        </p:spPr>
        <p:txBody>
          <a:bodyPr/>
          <a:lstStyle>
            <a:lvl1pPr marL="212597" indent="-212597" defTabSz="850391">
              <a:spcBef>
                <a:spcPts val="900"/>
              </a:spcBef>
              <a:defRPr sz="1302">
                <a:solidFill>
                  <a:srgbClr val="7C7C7C"/>
                </a:solidFill>
              </a:defRPr>
            </a:lvl1pPr>
          </a:lstStyle>
          <a:p>
            <a:r>
              <a:t>Date (or similar)</a:t>
            </a:r>
          </a:p>
        </p:txBody>
      </p:sp>
      <p:sp>
        <p:nvSpPr>
          <p:cNvPr id="99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439738" y="4891889"/>
            <a:ext cx="8620444" cy="277200"/>
          </a:xfrm>
          <a:prstGeom prst="rect">
            <a:avLst/>
          </a:prstGeom>
        </p:spPr>
        <p:txBody>
          <a:bodyPr/>
          <a:lstStyle>
            <a:lvl1pPr marL="212597" indent="-212597" defTabSz="850391">
              <a:spcBef>
                <a:spcPts val="900"/>
              </a:spcBef>
              <a:defRPr sz="1302">
                <a:solidFill>
                  <a:srgbClr val="7C7C7C"/>
                </a:solidFill>
              </a:defRPr>
            </a:lvl1pPr>
          </a:lstStyle>
          <a:p>
            <a:r>
              <a:t>Event name | Location (or similar)</a:t>
            </a:r>
          </a:p>
        </p:txBody>
      </p:sp>
      <p:sp>
        <p:nvSpPr>
          <p:cNvPr id="100" name="Textplatzhalt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439738" y="4175433"/>
            <a:ext cx="8620444" cy="6299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800">
                <a:solidFill>
                  <a:schemeClr val="accent3"/>
                </a:solidFill>
              </a:defRPr>
            </a:lvl1pPr>
          </a:lstStyle>
          <a:p>
            <a:r>
              <a:t>Person name | Role (or similar)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rafik 19" descr="Grafik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0653" y="3768261"/>
            <a:ext cx="3181347" cy="3089741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of the section"/>
          <p:cNvSpPr txBox="1">
            <a:spLocks noGrp="1"/>
          </p:cNvSpPr>
          <p:nvPr>
            <p:ph type="title" hasCustomPrompt="1"/>
          </p:nvPr>
        </p:nvSpPr>
        <p:spPr>
          <a:xfrm>
            <a:off x="439737" y="1558248"/>
            <a:ext cx="11340002" cy="90000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t>Title of the section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439737" y="2528740"/>
            <a:ext cx="11352213" cy="242599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200">
                <a:solidFill>
                  <a:schemeClr val="accent4"/>
                </a:solidFill>
              </a:defRPr>
            </a:lvl1pPr>
            <a:lvl2pPr marL="0" indent="457200">
              <a:buSzTx/>
              <a:buFontTx/>
              <a:buNone/>
              <a:defRPr sz="2200">
                <a:solidFill>
                  <a:schemeClr val="accent4"/>
                </a:solidFill>
              </a:defRPr>
            </a:lvl2pPr>
            <a:lvl3pPr marL="0" indent="914400">
              <a:buSzTx/>
              <a:buFontTx/>
              <a:buNone/>
              <a:defRPr sz="2200">
                <a:solidFill>
                  <a:schemeClr val="accent4"/>
                </a:solidFill>
              </a:defRPr>
            </a:lvl3pPr>
            <a:lvl4pPr marL="0" indent="1371600">
              <a:buSzTx/>
              <a:buFontTx/>
              <a:buNone/>
              <a:defRPr sz="2200">
                <a:solidFill>
                  <a:schemeClr val="accent4"/>
                </a:solidFill>
              </a:defRPr>
            </a:lvl4pPr>
            <a:lvl5pPr marL="0" indent="1828800">
              <a:buSzTx/>
              <a:buFontTx/>
              <a:buNone/>
              <a:defRPr sz="2200">
                <a:solidFill>
                  <a:schemeClr val="accent4"/>
                </a:solidFill>
              </a:defRPr>
            </a:lvl5pPr>
          </a:lstStyle>
          <a:p>
            <a:r>
              <a:t>Sub title of the section 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Textplatzhalt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439737" y="5034750"/>
            <a:ext cx="11352214" cy="134700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500">
                <a:solidFill>
                  <a:schemeClr val="accent3"/>
                </a:solidFill>
              </a:defRPr>
            </a:lvl1pPr>
          </a:lstStyle>
          <a:p>
            <a:r>
              <a:t>Optional information</a:t>
            </a:r>
          </a:p>
        </p:txBody>
      </p:sp>
      <p:sp>
        <p:nvSpPr>
          <p:cNvPr id="112" name="Textplatzhalter 10"/>
          <p:cNvSpPr>
            <a:spLocks noGrp="1"/>
          </p:cNvSpPr>
          <p:nvPr>
            <p:ph type="body" sz="quarter" idx="22" hasCustomPrompt="1"/>
          </p:nvPr>
        </p:nvSpPr>
        <p:spPr>
          <a:xfrm>
            <a:off x="439737" y="1133262"/>
            <a:ext cx="11352214" cy="32053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300">
                <a:solidFill>
                  <a:schemeClr val="accent3"/>
                </a:solidFill>
              </a:defRPr>
            </a:lvl1pPr>
          </a:lstStyle>
          <a:p>
            <a:r>
              <a:t>Section number</a:t>
            </a:r>
          </a:p>
        </p:txBody>
      </p:sp>
      <p:pic>
        <p:nvPicPr>
          <p:cNvPr id="113" name="Grafik 4" descr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9997" y="138280"/>
            <a:ext cx="1796002" cy="883035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33122" y="6479316"/>
            <a:ext cx="232878" cy="25654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666666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04292"/>
            <a:ext cx="258624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coebbe.nl/academy/lesmateriaal-voortgezet-onderwijs-2/planeetvriendelijk-consumeren/in-de-media/" TargetMode="Externa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zCRKvDyyHmI" TargetMode="Externa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xjITUKR-LWg" TargetMode="Externa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itel 5"/>
          <p:cNvSpPr txBox="1">
            <a:spLocks noGrp="1"/>
          </p:cNvSpPr>
          <p:nvPr>
            <p:ph type="title"/>
          </p:nvPr>
        </p:nvSpPr>
        <p:spPr>
          <a:xfrm>
            <a:off x="439737" y="1303574"/>
            <a:ext cx="11752264" cy="114723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t>Bioeconomie circulară durabilă: Consum prietenos cu planeta</a:t>
            </a:r>
          </a:p>
        </p:txBody>
      </p:sp>
      <p:sp>
        <p:nvSpPr>
          <p:cNvPr id="124" name="Untertitel 6"/>
          <p:cNvSpPr txBox="1">
            <a:spLocks noGrp="1"/>
          </p:cNvSpPr>
          <p:nvPr>
            <p:ph type="body" sz="quarter" idx="1"/>
          </p:nvPr>
        </p:nvSpPr>
        <p:spPr>
          <a:xfrm>
            <a:off x="439737" y="2437858"/>
            <a:ext cx="11340002" cy="12796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t>Lecția 1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Fußzeilenplatzhalter 10"/>
          <p:cNvSpPr txBox="1"/>
          <p:nvPr/>
        </p:nvSpPr>
        <p:spPr>
          <a:xfrm>
            <a:off x="471720" y="6479315"/>
            <a:ext cx="10485840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000">
                <a:solidFill>
                  <a:srgbClr val="888888"/>
                </a:solidFill>
              </a:defRPr>
            </a:lvl1pPr>
          </a:lstStyle>
          <a:p>
            <a:r>
              <a:t>BioBeo</a:t>
            </a:r>
          </a:p>
        </p:txBody>
      </p:sp>
      <p:sp>
        <p:nvSpPr>
          <p:cNvPr id="163" name="Titel 12"/>
          <p:cNvSpPr txBox="1">
            <a:spLocks noGrp="1"/>
          </p:cNvSpPr>
          <p:nvPr>
            <p:ph type="title"/>
          </p:nvPr>
        </p:nvSpPr>
        <p:spPr>
          <a:xfrm>
            <a:off x="451949" y="539774"/>
            <a:ext cx="11340002" cy="90000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Introducere în bioeconomie</a:t>
            </a:r>
          </a:p>
        </p:txBody>
      </p:sp>
      <p:sp>
        <p:nvSpPr>
          <p:cNvPr id="164" name="Foliennummernplatzhalter 1"/>
          <p:cNvSpPr txBox="1">
            <a:spLocks noGrp="1"/>
          </p:cNvSpPr>
          <p:nvPr>
            <p:ph type="sldNum" sz="quarter" idx="4294967295"/>
          </p:nvPr>
        </p:nvSpPr>
        <p:spPr>
          <a:xfrm>
            <a:off x="11533122" y="6479315"/>
            <a:ext cx="232878" cy="2565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000">
                <a:solidFill>
                  <a:srgbClr val="666666"/>
                </a:solidFill>
              </a:defRPr>
            </a:lvl1pPr>
          </a:lstStyle>
          <a:p>
            <a:fld id="{86CB4B4D-7CA3-9044-876B-883B54F8677D}" type="slidenum">
              <a:rPr/>
              <a:t>10</a:t>
            </a:fld>
            <a:endParaRPr/>
          </a:p>
        </p:txBody>
      </p:sp>
      <p:sp>
        <p:nvSpPr>
          <p:cNvPr id="165" name="Rectangle 15"/>
          <p:cNvSpPr txBox="1"/>
          <p:nvPr/>
        </p:nvSpPr>
        <p:spPr>
          <a:xfrm>
            <a:off x="497669" y="2691051"/>
            <a:ext cx="10540506" cy="26498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07000"/>
              </a:lnSpc>
              <a:spcBef>
                <a:spcPts val="800"/>
              </a:spcBef>
              <a:tabLst>
                <a:tab pos="647700" algn="l"/>
              </a:tabLst>
              <a:defRPr sz="2800" i="1">
                <a:solidFill>
                  <a:srgbClr val="3C165D"/>
                </a:solidFill>
              </a:defRPr>
            </a:pPr>
            <a:r>
              <a:t>Întrebarea 3: Care sunt </a:t>
            </a:r>
            <a:r>
              <a:rPr b="1"/>
              <a:t>câteva </a:t>
            </a:r>
            <a:r>
              <a:t>exemple de biomasă?</a:t>
            </a:r>
          </a:p>
          <a:p>
            <a:pPr marL="356870" lvl="3" indent="-344804">
              <a:lnSpc>
                <a:spcPct val="150000"/>
              </a:lnSpc>
              <a:spcBef>
                <a:spcPts val="800"/>
              </a:spcBef>
              <a:buSzPct val="125000"/>
              <a:buAutoNum type="alphaUcPeriod"/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t>Nisip, apă și var</a:t>
            </a:r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t>Piatră, oțel și magneziu</a:t>
            </a:r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t>Copaci, fructe și petrol</a:t>
            </a:r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t>Lemn, bălegar și iarbă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Fußzeilenplatzhalter 10"/>
          <p:cNvSpPr txBox="1"/>
          <p:nvPr/>
        </p:nvSpPr>
        <p:spPr>
          <a:xfrm>
            <a:off x="471720" y="6479315"/>
            <a:ext cx="10485840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000">
                <a:solidFill>
                  <a:srgbClr val="888888"/>
                </a:solidFill>
              </a:defRPr>
            </a:lvl1pPr>
          </a:lstStyle>
          <a:p>
            <a:r>
              <a:t>BioBeo</a:t>
            </a:r>
          </a:p>
        </p:txBody>
      </p:sp>
      <p:sp>
        <p:nvSpPr>
          <p:cNvPr id="168" name="Titel 12"/>
          <p:cNvSpPr txBox="1">
            <a:spLocks noGrp="1"/>
          </p:cNvSpPr>
          <p:nvPr>
            <p:ph type="title"/>
          </p:nvPr>
        </p:nvSpPr>
        <p:spPr>
          <a:xfrm>
            <a:off x="451949" y="539774"/>
            <a:ext cx="11340002" cy="90000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Introducere în bioeconomie</a:t>
            </a:r>
          </a:p>
        </p:txBody>
      </p:sp>
      <p:sp>
        <p:nvSpPr>
          <p:cNvPr id="169" name="Foliennummernplatzhalter 1"/>
          <p:cNvSpPr txBox="1">
            <a:spLocks noGrp="1"/>
          </p:cNvSpPr>
          <p:nvPr>
            <p:ph type="sldNum" sz="quarter" idx="4294967295"/>
          </p:nvPr>
        </p:nvSpPr>
        <p:spPr>
          <a:xfrm>
            <a:off x="11533122" y="6479315"/>
            <a:ext cx="232878" cy="2565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000">
                <a:solidFill>
                  <a:srgbClr val="666666"/>
                </a:solidFill>
              </a:defRPr>
            </a:lvl1pPr>
          </a:lstStyle>
          <a:p>
            <a:fld id="{86CB4B4D-7CA3-9044-876B-883B54F8677D}" type="slidenum">
              <a:rPr/>
              <a:t>11</a:t>
            </a:fld>
            <a:endParaRPr/>
          </a:p>
        </p:txBody>
      </p:sp>
      <p:sp>
        <p:nvSpPr>
          <p:cNvPr id="170" name="Rectangle 15"/>
          <p:cNvSpPr txBox="1"/>
          <p:nvPr/>
        </p:nvSpPr>
        <p:spPr>
          <a:xfrm>
            <a:off x="497669" y="2691051"/>
            <a:ext cx="10540506" cy="26498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07000"/>
              </a:lnSpc>
              <a:spcBef>
                <a:spcPts val="800"/>
              </a:spcBef>
              <a:tabLst>
                <a:tab pos="685800" algn="l"/>
                <a:tab pos="685800" algn="l"/>
              </a:tabLst>
              <a:defRPr sz="2800" i="1">
                <a:solidFill>
                  <a:srgbClr val="3C165D"/>
                </a:solidFill>
              </a:defRPr>
            </a:pPr>
            <a:r>
              <a:t>Întrebarea 4: Produsele pe bază biologică sunt biodegradabile?</a:t>
            </a:r>
          </a:p>
          <a:p>
            <a:pPr marL="356870" lvl="3" indent="-344804">
              <a:lnSpc>
                <a:spcPct val="150000"/>
              </a:lnSpc>
              <a:spcBef>
                <a:spcPts val="800"/>
              </a:spcBef>
              <a:buSzPct val="125000"/>
              <a:buAutoNum type="alphaUcPeriod"/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t>Nu, nu toate produsele biobazate sunt biodegradabile prin definiție</a:t>
            </a:r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t>Nu, produsele biobazate nu sunt niciodată biodegradabile</a:t>
            </a:r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t>Da, produsele biobazate sunt întotdeauna biodegradabile</a:t>
            </a:r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t>Da, dar numai produsele pe bază biologică obținute din plante sunt biodegradabile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Fußzeilenplatzhalter 10"/>
          <p:cNvSpPr txBox="1"/>
          <p:nvPr/>
        </p:nvSpPr>
        <p:spPr>
          <a:xfrm>
            <a:off x="471720" y="6479315"/>
            <a:ext cx="10485840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000">
                <a:solidFill>
                  <a:srgbClr val="888888"/>
                </a:solidFill>
              </a:defRPr>
            </a:lvl1pPr>
          </a:lstStyle>
          <a:p>
            <a:r>
              <a:t>BioBeo</a:t>
            </a:r>
          </a:p>
        </p:txBody>
      </p:sp>
      <p:sp>
        <p:nvSpPr>
          <p:cNvPr id="173" name="Titel 12"/>
          <p:cNvSpPr txBox="1">
            <a:spLocks noGrp="1"/>
          </p:cNvSpPr>
          <p:nvPr>
            <p:ph type="title"/>
          </p:nvPr>
        </p:nvSpPr>
        <p:spPr>
          <a:xfrm>
            <a:off x="451949" y="539774"/>
            <a:ext cx="11340002" cy="90000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Introducere în bioeconomie</a:t>
            </a:r>
          </a:p>
        </p:txBody>
      </p:sp>
      <p:sp>
        <p:nvSpPr>
          <p:cNvPr id="174" name="Foliennummernplatzhalter 1"/>
          <p:cNvSpPr txBox="1">
            <a:spLocks noGrp="1"/>
          </p:cNvSpPr>
          <p:nvPr>
            <p:ph type="sldNum" sz="quarter" idx="4294967295"/>
          </p:nvPr>
        </p:nvSpPr>
        <p:spPr>
          <a:xfrm>
            <a:off x="11533122" y="6479315"/>
            <a:ext cx="232878" cy="2565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000">
                <a:solidFill>
                  <a:srgbClr val="666666"/>
                </a:solidFill>
              </a:defRPr>
            </a:lvl1pPr>
          </a:lstStyle>
          <a:p>
            <a:fld id="{86CB4B4D-7CA3-9044-876B-883B54F8677D}" type="slidenum">
              <a:rPr/>
              <a:t>12</a:t>
            </a:fld>
            <a:endParaRPr/>
          </a:p>
        </p:txBody>
      </p:sp>
      <p:sp>
        <p:nvSpPr>
          <p:cNvPr id="175" name="Rectangle 15"/>
          <p:cNvSpPr txBox="1"/>
          <p:nvPr/>
        </p:nvSpPr>
        <p:spPr>
          <a:xfrm>
            <a:off x="497669" y="2691051"/>
            <a:ext cx="10540506" cy="3224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lvl="2" indent="0">
              <a:lnSpc>
                <a:spcPct val="107000"/>
              </a:lnSpc>
              <a:spcBef>
                <a:spcPts val="800"/>
              </a:spcBef>
              <a:tabLst>
                <a:tab pos="685800" algn="l"/>
                <a:tab pos="685800" algn="l"/>
              </a:tabLst>
              <a:defRPr sz="2800" i="1">
                <a:solidFill>
                  <a:srgbClr val="3C165D"/>
                </a:solidFill>
              </a:defRPr>
            </a:pPr>
            <a:r>
              <a:rPr dirty="0" err="1"/>
              <a:t>Întrebarea</a:t>
            </a:r>
            <a:r>
              <a:rPr dirty="0"/>
              <a:t> 5: Ce </a:t>
            </a:r>
            <a:r>
              <a:rPr dirty="0" err="1"/>
              <a:t>este</a:t>
            </a:r>
            <a:r>
              <a:rPr dirty="0"/>
              <a:t> o </a:t>
            </a:r>
            <a:r>
              <a:rPr dirty="0" err="1"/>
              <a:t>economie</a:t>
            </a:r>
            <a:r>
              <a:rPr dirty="0"/>
              <a:t> </a:t>
            </a:r>
            <a:r>
              <a:rPr dirty="0" err="1"/>
              <a:t>circulară</a:t>
            </a:r>
            <a:r>
              <a:rPr dirty="0"/>
              <a:t>?</a:t>
            </a:r>
          </a:p>
          <a:p>
            <a:pPr marL="356870" lvl="3" indent="-344804">
              <a:lnSpc>
                <a:spcPct val="150000"/>
              </a:lnSpc>
              <a:spcBef>
                <a:spcPts val="800"/>
              </a:spcBef>
              <a:buSzPct val="125000"/>
              <a:buAutoNum type="alphaUcPeriod"/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/>
              <a:t>O </a:t>
            </a:r>
            <a:r>
              <a:rPr dirty="0" err="1"/>
              <a:t>economie</a:t>
            </a:r>
            <a:r>
              <a:rPr dirty="0"/>
              <a:t> </a:t>
            </a:r>
            <a:r>
              <a:rPr dirty="0" err="1"/>
              <a:t>în</a:t>
            </a:r>
            <a:r>
              <a:rPr dirty="0"/>
              <a:t> care </a:t>
            </a:r>
            <a:r>
              <a:rPr dirty="0" err="1"/>
              <a:t>folosim</a:t>
            </a:r>
            <a:r>
              <a:rPr dirty="0"/>
              <a:t> </a:t>
            </a:r>
            <a:r>
              <a:rPr dirty="0" err="1"/>
              <a:t>numai</a:t>
            </a:r>
            <a:r>
              <a:rPr dirty="0"/>
              <a:t> </a:t>
            </a:r>
            <a:r>
              <a:rPr dirty="0" err="1"/>
              <a:t>materii</a:t>
            </a:r>
            <a:r>
              <a:rPr dirty="0"/>
              <a:t> prime </a:t>
            </a:r>
            <a:r>
              <a:rPr dirty="0" err="1"/>
              <a:t>biobazate</a:t>
            </a:r>
            <a:endParaRPr dirty="0"/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/>
              <a:t>O </a:t>
            </a:r>
            <a:r>
              <a:rPr dirty="0" err="1"/>
              <a:t>economie</a:t>
            </a:r>
            <a:r>
              <a:rPr dirty="0"/>
              <a:t> </a:t>
            </a:r>
            <a:r>
              <a:rPr dirty="0" err="1"/>
              <a:t>în</a:t>
            </a:r>
            <a:r>
              <a:rPr dirty="0"/>
              <a:t> care </a:t>
            </a:r>
            <a:r>
              <a:rPr dirty="0" err="1"/>
              <a:t>numai</a:t>
            </a:r>
            <a:r>
              <a:rPr dirty="0"/>
              <a:t> </a:t>
            </a:r>
            <a:r>
              <a:rPr dirty="0" err="1"/>
              <a:t>turbinele</a:t>
            </a:r>
            <a:r>
              <a:rPr dirty="0"/>
              <a:t> </a:t>
            </a:r>
            <a:r>
              <a:rPr dirty="0" err="1"/>
              <a:t>eoliene</a:t>
            </a:r>
            <a:r>
              <a:rPr dirty="0"/>
              <a:t> sunt </a:t>
            </a:r>
            <a:r>
              <a:rPr dirty="0" err="1"/>
              <a:t>utilizate</a:t>
            </a:r>
            <a:r>
              <a:rPr dirty="0"/>
              <a:t> </a:t>
            </a:r>
            <a:r>
              <a:rPr dirty="0" err="1"/>
              <a:t>pentru</a:t>
            </a:r>
            <a:r>
              <a:rPr dirty="0"/>
              <a:t> a genera </a:t>
            </a:r>
            <a:r>
              <a:rPr dirty="0" err="1"/>
              <a:t>energie</a:t>
            </a:r>
            <a:endParaRPr dirty="0"/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/>
              <a:t>O </a:t>
            </a:r>
            <a:r>
              <a:rPr dirty="0" err="1"/>
              <a:t>economie</a:t>
            </a:r>
            <a:r>
              <a:rPr dirty="0"/>
              <a:t> </a:t>
            </a:r>
            <a:r>
              <a:rPr dirty="0" err="1"/>
              <a:t>în</a:t>
            </a:r>
            <a:r>
              <a:rPr dirty="0"/>
              <a:t> care nu </a:t>
            </a:r>
            <a:r>
              <a:rPr dirty="0" err="1"/>
              <a:t>mai</a:t>
            </a:r>
            <a:r>
              <a:rPr dirty="0"/>
              <a:t> </a:t>
            </a:r>
            <a:r>
              <a:rPr dirty="0" err="1"/>
              <a:t>folosim</a:t>
            </a:r>
            <a:r>
              <a:rPr dirty="0"/>
              <a:t> </a:t>
            </a:r>
            <a:r>
              <a:rPr dirty="0" err="1"/>
              <a:t>materii</a:t>
            </a:r>
            <a:r>
              <a:rPr dirty="0"/>
              <a:t> prime </a:t>
            </a:r>
            <a:r>
              <a:rPr dirty="0" err="1"/>
              <a:t>fosile</a:t>
            </a:r>
            <a:endParaRPr dirty="0"/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/>
              <a:t>O </a:t>
            </a:r>
            <a:r>
              <a:rPr dirty="0" err="1"/>
              <a:t>economie</a:t>
            </a:r>
            <a:r>
              <a:rPr dirty="0"/>
              <a:t> a </a:t>
            </a:r>
            <a:r>
              <a:rPr dirty="0" err="1"/>
              <a:t>ciclurilor</a:t>
            </a:r>
            <a:r>
              <a:rPr dirty="0"/>
              <a:t> </a:t>
            </a:r>
            <a:r>
              <a:rPr dirty="0" err="1"/>
              <a:t>închise</a:t>
            </a:r>
            <a:r>
              <a:rPr dirty="0"/>
              <a:t> </a:t>
            </a:r>
            <a:r>
              <a:rPr dirty="0" err="1"/>
              <a:t>în</a:t>
            </a:r>
            <a:r>
              <a:rPr dirty="0"/>
              <a:t> care </a:t>
            </a:r>
            <a:r>
              <a:rPr dirty="0" err="1"/>
              <a:t>materiile</a:t>
            </a:r>
            <a:r>
              <a:rPr dirty="0"/>
              <a:t> prime, </a:t>
            </a:r>
            <a:r>
              <a:rPr dirty="0" err="1"/>
              <a:t>componentele</a:t>
            </a:r>
            <a:r>
              <a:rPr dirty="0"/>
              <a:t> </a:t>
            </a:r>
            <a:r>
              <a:rPr dirty="0" err="1"/>
              <a:t>și</a:t>
            </a:r>
            <a:r>
              <a:rPr dirty="0"/>
              <a:t> </a:t>
            </a:r>
            <a:r>
              <a:rPr dirty="0" err="1"/>
              <a:t>produsele</a:t>
            </a:r>
            <a:r>
              <a:rPr dirty="0"/>
              <a:t> </a:t>
            </a:r>
            <a:r>
              <a:rPr dirty="0" err="1"/>
              <a:t>își</a:t>
            </a:r>
            <a:r>
              <a:rPr dirty="0"/>
              <a:t> </a:t>
            </a:r>
            <a:r>
              <a:rPr lang="ro-RO" dirty="0"/>
              <a:t>			</a:t>
            </a:r>
            <a:r>
              <a:rPr dirty="0" err="1"/>
              <a:t>pierd</a:t>
            </a:r>
            <a:r>
              <a:rPr dirty="0"/>
              <a:t> </a:t>
            </a:r>
            <a:r>
              <a:rPr dirty="0" err="1"/>
              <a:t>valoarea</a:t>
            </a:r>
            <a:r>
              <a:rPr dirty="0"/>
              <a:t> </a:t>
            </a:r>
            <a:r>
              <a:rPr dirty="0" err="1"/>
              <a:t>cât</a:t>
            </a:r>
            <a:r>
              <a:rPr dirty="0"/>
              <a:t> </a:t>
            </a:r>
            <a:r>
              <a:rPr dirty="0" err="1"/>
              <a:t>mai</a:t>
            </a:r>
            <a:r>
              <a:rPr dirty="0"/>
              <a:t> </a:t>
            </a:r>
            <a:r>
              <a:rPr dirty="0" err="1"/>
              <a:t>puțin</a:t>
            </a:r>
            <a:r>
              <a:rPr dirty="0"/>
              <a:t> </a:t>
            </a:r>
            <a:r>
              <a:rPr dirty="0" err="1"/>
              <a:t>posibil</a:t>
            </a:r>
            <a:r>
              <a:rPr dirty="0"/>
              <a:t>.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Fußzeilenplatzhalter 10"/>
          <p:cNvSpPr txBox="1"/>
          <p:nvPr/>
        </p:nvSpPr>
        <p:spPr>
          <a:xfrm>
            <a:off x="471720" y="6479315"/>
            <a:ext cx="10485840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000">
                <a:solidFill>
                  <a:srgbClr val="888888"/>
                </a:solidFill>
              </a:defRPr>
            </a:lvl1pPr>
          </a:lstStyle>
          <a:p>
            <a:r>
              <a:t>BioBeo</a:t>
            </a:r>
          </a:p>
        </p:txBody>
      </p:sp>
      <p:sp>
        <p:nvSpPr>
          <p:cNvPr id="178" name="Titel 12"/>
          <p:cNvSpPr txBox="1">
            <a:spLocks noGrp="1"/>
          </p:cNvSpPr>
          <p:nvPr>
            <p:ph type="title"/>
          </p:nvPr>
        </p:nvSpPr>
        <p:spPr>
          <a:xfrm>
            <a:off x="451949" y="539774"/>
            <a:ext cx="11340002" cy="90000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Introducere în bioeconomie</a:t>
            </a:r>
          </a:p>
        </p:txBody>
      </p:sp>
      <p:sp>
        <p:nvSpPr>
          <p:cNvPr id="179" name="Foliennummernplatzhalter 1"/>
          <p:cNvSpPr txBox="1">
            <a:spLocks noGrp="1"/>
          </p:cNvSpPr>
          <p:nvPr>
            <p:ph type="sldNum" sz="quarter" idx="4294967295"/>
          </p:nvPr>
        </p:nvSpPr>
        <p:spPr>
          <a:xfrm>
            <a:off x="11533122" y="6479315"/>
            <a:ext cx="232878" cy="2565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000">
                <a:solidFill>
                  <a:srgbClr val="666666"/>
                </a:solidFill>
              </a:defRPr>
            </a:lvl1pPr>
          </a:lstStyle>
          <a:p>
            <a:fld id="{86CB4B4D-7CA3-9044-876B-883B54F8677D}" type="slidenum">
              <a:rPr/>
              <a:t>13</a:t>
            </a:fld>
            <a:endParaRPr/>
          </a:p>
        </p:txBody>
      </p:sp>
      <p:sp>
        <p:nvSpPr>
          <p:cNvPr id="180" name="Rectangle 15"/>
          <p:cNvSpPr txBox="1"/>
          <p:nvPr/>
        </p:nvSpPr>
        <p:spPr>
          <a:xfrm>
            <a:off x="497669" y="2691052"/>
            <a:ext cx="10540506" cy="2617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ts val="1400"/>
              </a:lnSpc>
              <a:spcBef>
                <a:spcPts val="800"/>
              </a:spcBef>
              <a:tabLst>
                <a:tab pos="647700" algn="l"/>
              </a:tabLst>
              <a:defRPr sz="2800" i="1">
                <a:solidFill>
                  <a:srgbClr val="3C165D"/>
                </a:solidFill>
              </a:defRPr>
            </a:pPr>
            <a:r>
              <a:t>Întrebarea 6: De ce dorim să reducem în special emisiile de CO</a:t>
            </a:r>
            <a:r>
              <a:rPr baseline="-25000"/>
              <a:t>2</a:t>
            </a:r>
            <a:r>
              <a:t> ?</a:t>
            </a:r>
            <a:endParaRPr sz="1100"/>
          </a:p>
          <a:p>
            <a:pPr marL="356870" lvl="3" indent="-344804">
              <a:lnSpc>
                <a:spcPct val="150000"/>
              </a:lnSpc>
              <a:spcBef>
                <a:spcPts val="800"/>
              </a:spcBef>
              <a:buSzPct val="125000"/>
              <a:buAutoNum type="alphaUcPeriod"/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t>Deoarece CO</a:t>
            </a:r>
            <a:r>
              <a:rPr baseline="-25000"/>
              <a:t>2</a:t>
            </a:r>
            <a:r>
              <a:t> este dăunător pentru sănătatea umană</a:t>
            </a:r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t>Deoarece emisiile de CO</a:t>
            </a:r>
            <a:r>
              <a:rPr baseline="-25000"/>
              <a:t>2</a:t>
            </a:r>
            <a:r>
              <a:t> provoacă un efect de seră sporit</a:t>
            </a:r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t>Deoarece emisiile de CO</a:t>
            </a:r>
            <a:r>
              <a:rPr baseline="-25000"/>
              <a:t>2</a:t>
            </a:r>
            <a:r>
              <a:t> determină o creștere mai puțin rapidă a biomasei</a:t>
            </a:r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t>Deoarece emisiile de CO</a:t>
            </a:r>
            <a:r>
              <a:rPr baseline="-25000"/>
              <a:t>2</a:t>
            </a:r>
            <a:r>
              <a:t> cauzează poluarea siturilor industriale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Fußzeilenplatzhalter 10"/>
          <p:cNvSpPr txBox="1"/>
          <p:nvPr/>
        </p:nvSpPr>
        <p:spPr>
          <a:xfrm>
            <a:off x="471720" y="6479315"/>
            <a:ext cx="10485840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000">
                <a:solidFill>
                  <a:srgbClr val="888888"/>
                </a:solidFill>
              </a:defRPr>
            </a:lvl1pPr>
          </a:lstStyle>
          <a:p>
            <a:r>
              <a:t>BioBeo</a:t>
            </a:r>
          </a:p>
        </p:txBody>
      </p:sp>
      <p:sp>
        <p:nvSpPr>
          <p:cNvPr id="183" name="Titel 12"/>
          <p:cNvSpPr txBox="1">
            <a:spLocks noGrp="1"/>
          </p:cNvSpPr>
          <p:nvPr>
            <p:ph type="title"/>
          </p:nvPr>
        </p:nvSpPr>
        <p:spPr>
          <a:xfrm>
            <a:off x="451949" y="539774"/>
            <a:ext cx="11340002" cy="90000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Introducere în bioeconomie</a:t>
            </a:r>
          </a:p>
        </p:txBody>
      </p:sp>
      <p:sp>
        <p:nvSpPr>
          <p:cNvPr id="184" name="Foliennummernplatzhalter 1"/>
          <p:cNvSpPr txBox="1">
            <a:spLocks noGrp="1"/>
          </p:cNvSpPr>
          <p:nvPr>
            <p:ph type="sldNum" sz="quarter" idx="4294967295"/>
          </p:nvPr>
        </p:nvSpPr>
        <p:spPr>
          <a:xfrm>
            <a:off x="11533122" y="6479315"/>
            <a:ext cx="232878" cy="2565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000">
                <a:solidFill>
                  <a:srgbClr val="666666"/>
                </a:solidFill>
              </a:defRPr>
            </a:lvl1pPr>
          </a:lstStyle>
          <a:p>
            <a:fld id="{86CB4B4D-7CA3-9044-876B-883B54F8677D}" type="slidenum">
              <a:rPr/>
              <a:t>14</a:t>
            </a:fld>
            <a:endParaRPr/>
          </a:p>
        </p:txBody>
      </p:sp>
      <p:sp>
        <p:nvSpPr>
          <p:cNvPr id="185" name="Rectangle 15"/>
          <p:cNvSpPr txBox="1"/>
          <p:nvPr/>
        </p:nvSpPr>
        <p:spPr>
          <a:xfrm>
            <a:off x="497669" y="2691051"/>
            <a:ext cx="10540506" cy="26498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lvl="2" indent="0">
              <a:lnSpc>
                <a:spcPct val="107000"/>
              </a:lnSpc>
              <a:spcBef>
                <a:spcPts val="800"/>
              </a:spcBef>
              <a:tabLst>
                <a:tab pos="647700" algn="l"/>
              </a:tabLst>
              <a:defRPr sz="2800" i="1">
                <a:solidFill>
                  <a:srgbClr val="3C165D"/>
                </a:solidFill>
              </a:defRPr>
            </a:pPr>
            <a:r>
              <a:t>Întrebarea 7: Care ciclu nu există?</a:t>
            </a:r>
          </a:p>
          <a:p>
            <a:pPr marL="356870" lvl="3" indent="-344804">
              <a:lnSpc>
                <a:spcPct val="150000"/>
              </a:lnSpc>
              <a:spcBef>
                <a:spcPts val="800"/>
              </a:spcBef>
              <a:buSzPct val="125000"/>
              <a:buAutoNum type="alphaUcPeriod"/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t>Ciclul apei</a:t>
            </a:r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t>Ciclul carbonului</a:t>
            </a:r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t>Ciclul azotului</a:t>
            </a:r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t>Ciclul metalelor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Fußzeilenplatzhalter 10"/>
          <p:cNvSpPr txBox="1"/>
          <p:nvPr/>
        </p:nvSpPr>
        <p:spPr>
          <a:xfrm>
            <a:off x="471720" y="6479315"/>
            <a:ext cx="10485840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000">
                <a:solidFill>
                  <a:srgbClr val="888888"/>
                </a:solidFill>
              </a:defRPr>
            </a:lvl1pPr>
          </a:lstStyle>
          <a:p>
            <a:r>
              <a:t>BioBeo</a:t>
            </a:r>
          </a:p>
        </p:txBody>
      </p:sp>
      <p:sp>
        <p:nvSpPr>
          <p:cNvPr id="188" name="Titel 12"/>
          <p:cNvSpPr txBox="1">
            <a:spLocks noGrp="1"/>
          </p:cNvSpPr>
          <p:nvPr>
            <p:ph type="title"/>
          </p:nvPr>
        </p:nvSpPr>
        <p:spPr>
          <a:xfrm>
            <a:off x="451949" y="539774"/>
            <a:ext cx="11340002" cy="90000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Introducere în bioeconomie</a:t>
            </a:r>
          </a:p>
        </p:txBody>
      </p:sp>
      <p:sp>
        <p:nvSpPr>
          <p:cNvPr id="189" name="Foliennummernplatzhalter 1"/>
          <p:cNvSpPr txBox="1">
            <a:spLocks noGrp="1"/>
          </p:cNvSpPr>
          <p:nvPr>
            <p:ph type="sldNum" sz="quarter" idx="4294967295"/>
          </p:nvPr>
        </p:nvSpPr>
        <p:spPr>
          <a:xfrm>
            <a:off x="11533122" y="6479315"/>
            <a:ext cx="232878" cy="2565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000">
                <a:solidFill>
                  <a:srgbClr val="666666"/>
                </a:solidFill>
              </a:defRPr>
            </a:lvl1pPr>
          </a:lstStyle>
          <a:p>
            <a:fld id="{86CB4B4D-7CA3-9044-876B-883B54F8677D}" type="slidenum">
              <a:rPr/>
              <a:t>15</a:t>
            </a:fld>
            <a:endParaRPr/>
          </a:p>
        </p:txBody>
      </p:sp>
      <p:sp>
        <p:nvSpPr>
          <p:cNvPr id="190" name="Rectangle 15"/>
          <p:cNvSpPr txBox="1"/>
          <p:nvPr/>
        </p:nvSpPr>
        <p:spPr>
          <a:xfrm>
            <a:off x="497669" y="2346665"/>
            <a:ext cx="10540506" cy="3685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lvl="2" indent="0">
              <a:lnSpc>
                <a:spcPct val="107000"/>
              </a:lnSpc>
              <a:spcBef>
                <a:spcPts val="800"/>
              </a:spcBef>
              <a:tabLst>
                <a:tab pos="647700" algn="l"/>
              </a:tabLst>
              <a:defRPr sz="2800" i="1">
                <a:solidFill>
                  <a:srgbClr val="3C165D"/>
                </a:solidFill>
              </a:defRPr>
            </a:pPr>
            <a:r>
              <a:rPr dirty="0" err="1"/>
              <a:t>Întrebarea</a:t>
            </a:r>
            <a:r>
              <a:rPr dirty="0"/>
              <a:t> 8: Cum </a:t>
            </a:r>
            <a:r>
              <a:rPr dirty="0" err="1"/>
              <a:t>ar</a:t>
            </a:r>
            <a:r>
              <a:rPr dirty="0"/>
              <a:t> </a:t>
            </a:r>
            <a:r>
              <a:rPr dirty="0" err="1"/>
              <a:t>trebui</a:t>
            </a:r>
            <a:r>
              <a:rPr dirty="0"/>
              <a:t> </a:t>
            </a:r>
            <a:r>
              <a:rPr dirty="0" err="1"/>
              <a:t>să</a:t>
            </a:r>
            <a:r>
              <a:rPr dirty="0"/>
              <a:t> </a:t>
            </a:r>
            <a:r>
              <a:rPr dirty="0" err="1"/>
              <a:t>tratăm</a:t>
            </a:r>
            <a:r>
              <a:rPr dirty="0"/>
              <a:t> </a:t>
            </a:r>
            <a:r>
              <a:rPr dirty="0" err="1"/>
              <a:t>electronicele</a:t>
            </a:r>
            <a:r>
              <a:rPr dirty="0"/>
              <a:t> </a:t>
            </a:r>
            <a:r>
              <a:rPr dirty="0" err="1"/>
              <a:t>scoase</a:t>
            </a:r>
            <a:r>
              <a:rPr dirty="0"/>
              <a:t> din </a:t>
            </a:r>
            <a:r>
              <a:rPr dirty="0" err="1"/>
              <a:t>uz</a:t>
            </a:r>
            <a:r>
              <a:rPr dirty="0"/>
              <a:t> </a:t>
            </a:r>
            <a:r>
              <a:rPr dirty="0" err="1"/>
              <a:t>într</a:t>
            </a:r>
            <a:r>
              <a:rPr dirty="0"/>
              <a:t>-o </a:t>
            </a:r>
            <a:r>
              <a:rPr dirty="0" err="1"/>
              <a:t>economie</a:t>
            </a:r>
            <a:r>
              <a:rPr dirty="0"/>
              <a:t> </a:t>
            </a:r>
            <a:r>
              <a:rPr dirty="0" err="1"/>
              <a:t>circulară</a:t>
            </a:r>
            <a:r>
              <a:rPr dirty="0"/>
              <a:t>?</a:t>
            </a:r>
          </a:p>
          <a:p>
            <a:pPr marL="356870" lvl="3" indent="-344804">
              <a:lnSpc>
                <a:spcPct val="150000"/>
              </a:lnSpc>
              <a:spcBef>
                <a:spcPts val="800"/>
              </a:spcBef>
              <a:buSzPct val="125000"/>
              <a:buAutoNum type="alphaUcPeriod"/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 err="1"/>
              <a:t>Trebuie</a:t>
            </a:r>
            <a:r>
              <a:rPr dirty="0"/>
              <a:t> </a:t>
            </a:r>
            <a:r>
              <a:rPr dirty="0" err="1"/>
              <a:t>să</a:t>
            </a:r>
            <a:r>
              <a:rPr dirty="0"/>
              <a:t> </a:t>
            </a:r>
            <a:r>
              <a:rPr dirty="0" err="1"/>
              <a:t>ducem</a:t>
            </a:r>
            <a:r>
              <a:rPr dirty="0"/>
              <a:t> </a:t>
            </a:r>
            <a:r>
              <a:rPr dirty="0" err="1"/>
              <a:t>electronicele</a:t>
            </a:r>
            <a:r>
              <a:rPr dirty="0"/>
              <a:t> </a:t>
            </a:r>
            <a:r>
              <a:rPr dirty="0" err="1"/>
              <a:t>aruncate</a:t>
            </a:r>
            <a:r>
              <a:rPr dirty="0"/>
              <a:t> la </a:t>
            </a:r>
            <a:r>
              <a:rPr dirty="0" err="1"/>
              <a:t>centrul</a:t>
            </a:r>
            <a:r>
              <a:rPr dirty="0"/>
              <a:t> de </a:t>
            </a:r>
            <a:r>
              <a:rPr dirty="0" err="1"/>
              <a:t>reciclare</a:t>
            </a:r>
            <a:endParaRPr dirty="0"/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 err="1"/>
              <a:t>Trebuie</a:t>
            </a:r>
            <a:r>
              <a:rPr dirty="0"/>
              <a:t> </a:t>
            </a:r>
            <a:r>
              <a:rPr dirty="0" err="1"/>
              <a:t>să</a:t>
            </a:r>
            <a:r>
              <a:rPr dirty="0"/>
              <a:t> </a:t>
            </a:r>
            <a:r>
              <a:rPr dirty="0" err="1"/>
              <a:t>reciclăm</a:t>
            </a:r>
            <a:r>
              <a:rPr dirty="0"/>
              <a:t> </a:t>
            </a:r>
            <a:r>
              <a:rPr dirty="0" err="1"/>
              <a:t>electronicele</a:t>
            </a:r>
            <a:r>
              <a:rPr dirty="0"/>
              <a:t> </a:t>
            </a:r>
            <a:r>
              <a:rPr dirty="0" err="1"/>
              <a:t>scoase</a:t>
            </a:r>
            <a:r>
              <a:rPr dirty="0"/>
              <a:t> din </a:t>
            </a:r>
            <a:r>
              <a:rPr dirty="0" err="1"/>
              <a:t>uz</a:t>
            </a:r>
            <a:r>
              <a:rPr dirty="0"/>
              <a:t> </a:t>
            </a:r>
            <a:r>
              <a:rPr dirty="0" err="1"/>
              <a:t>pentru</a:t>
            </a:r>
            <a:r>
              <a:rPr dirty="0"/>
              <a:t> ca </a:t>
            </a:r>
            <a:r>
              <a:rPr dirty="0" err="1"/>
              <a:t>materiile</a:t>
            </a:r>
            <a:r>
              <a:rPr dirty="0"/>
              <a:t> prime </a:t>
            </a:r>
            <a:r>
              <a:rPr dirty="0" err="1"/>
              <a:t>să</a:t>
            </a:r>
            <a:r>
              <a:rPr dirty="0"/>
              <a:t> </a:t>
            </a:r>
            <a:r>
              <a:rPr dirty="0" err="1"/>
              <a:t>poată</a:t>
            </a:r>
            <a:r>
              <a:rPr dirty="0"/>
              <a:t> fi </a:t>
            </a:r>
            <a:r>
              <a:rPr lang="ro-RO" dirty="0"/>
              <a:t>			</a:t>
            </a:r>
            <a:r>
              <a:rPr dirty="0" err="1"/>
              <a:t>utilizate</a:t>
            </a:r>
            <a:r>
              <a:rPr dirty="0"/>
              <a:t> </a:t>
            </a:r>
            <a:r>
              <a:rPr dirty="0" err="1"/>
              <a:t>în</a:t>
            </a:r>
            <a:r>
              <a:rPr dirty="0"/>
              <a:t> </a:t>
            </a:r>
            <a:r>
              <a:rPr dirty="0" err="1"/>
              <a:t>produse</a:t>
            </a:r>
            <a:r>
              <a:rPr dirty="0"/>
              <a:t> </a:t>
            </a:r>
            <a:r>
              <a:rPr dirty="0" err="1"/>
              <a:t>noi</a:t>
            </a:r>
            <a:endParaRPr dirty="0"/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 err="1"/>
              <a:t>Trebuie</a:t>
            </a:r>
            <a:r>
              <a:rPr dirty="0"/>
              <a:t> </a:t>
            </a:r>
            <a:r>
              <a:rPr dirty="0" err="1"/>
              <a:t>să</a:t>
            </a:r>
            <a:r>
              <a:rPr dirty="0"/>
              <a:t> </a:t>
            </a:r>
            <a:r>
              <a:rPr dirty="0" err="1"/>
              <a:t>aruncăm</a:t>
            </a:r>
            <a:r>
              <a:rPr dirty="0"/>
              <a:t> </a:t>
            </a:r>
            <a:r>
              <a:rPr dirty="0" err="1"/>
              <a:t>electronicele</a:t>
            </a:r>
            <a:r>
              <a:rPr dirty="0"/>
              <a:t> </a:t>
            </a:r>
            <a:r>
              <a:rPr dirty="0" err="1"/>
              <a:t>scoase</a:t>
            </a:r>
            <a:r>
              <a:rPr dirty="0"/>
              <a:t> din </a:t>
            </a:r>
            <a:r>
              <a:rPr dirty="0" err="1"/>
              <a:t>uz</a:t>
            </a:r>
            <a:r>
              <a:rPr dirty="0"/>
              <a:t> </a:t>
            </a:r>
            <a:r>
              <a:rPr dirty="0" err="1"/>
              <a:t>și</a:t>
            </a:r>
            <a:r>
              <a:rPr dirty="0"/>
              <a:t> </a:t>
            </a:r>
            <a:r>
              <a:rPr dirty="0" err="1"/>
              <a:t>să</a:t>
            </a:r>
            <a:r>
              <a:rPr dirty="0"/>
              <a:t> </a:t>
            </a:r>
            <a:r>
              <a:rPr dirty="0" err="1"/>
              <a:t>cumpărăm</a:t>
            </a:r>
            <a:r>
              <a:rPr dirty="0"/>
              <a:t> un </a:t>
            </a:r>
            <a:r>
              <a:rPr dirty="0" err="1"/>
              <a:t>produs</a:t>
            </a:r>
            <a:r>
              <a:rPr dirty="0"/>
              <a:t> nou </a:t>
            </a:r>
            <a:r>
              <a:rPr dirty="0" err="1"/>
              <a:t>înlocuit</a:t>
            </a:r>
            <a:endParaRPr dirty="0"/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/>
              <a:t>Nu </a:t>
            </a:r>
            <a:r>
              <a:rPr dirty="0" err="1"/>
              <a:t>trebuie</a:t>
            </a:r>
            <a:r>
              <a:rPr dirty="0"/>
              <a:t> </a:t>
            </a:r>
            <a:r>
              <a:rPr dirty="0" err="1"/>
              <a:t>să</a:t>
            </a:r>
            <a:r>
              <a:rPr dirty="0"/>
              <a:t> </a:t>
            </a:r>
            <a:r>
              <a:rPr dirty="0" err="1"/>
              <a:t>mai</a:t>
            </a:r>
            <a:r>
              <a:rPr dirty="0"/>
              <a:t> </a:t>
            </a:r>
            <a:r>
              <a:rPr dirty="0" err="1"/>
              <a:t>folosim</a:t>
            </a:r>
            <a:r>
              <a:rPr dirty="0"/>
              <a:t> </a:t>
            </a:r>
            <a:r>
              <a:rPr dirty="0" err="1"/>
              <a:t>electronice</a:t>
            </a:r>
            <a:endParaRPr dirty="0"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Fußzeilenplatzhalter 10"/>
          <p:cNvSpPr txBox="1"/>
          <p:nvPr/>
        </p:nvSpPr>
        <p:spPr>
          <a:xfrm>
            <a:off x="471720" y="6479315"/>
            <a:ext cx="10485840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000">
                <a:solidFill>
                  <a:srgbClr val="888888"/>
                </a:solidFill>
              </a:defRPr>
            </a:lvl1pPr>
          </a:lstStyle>
          <a:p>
            <a:r>
              <a:t>BioBeo</a:t>
            </a:r>
          </a:p>
        </p:txBody>
      </p:sp>
      <p:sp>
        <p:nvSpPr>
          <p:cNvPr id="193" name="Titel 12"/>
          <p:cNvSpPr txBox="1">
            <a:spLocks noGrp="1"/>
          </p:cNvSpPr>
          <p:nvPr>
            <p:ph type="title"/>
          </p:nvPr>
        </p:nvSpPr>
        <p:spPr>
          <a:xfrm>
            <a:off x="451949" y="539774"/>
            <a:ext cx="11340002" cy="90000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Introducere în bioeconomie</a:t>
            </a:r>
          </a:p>
        </p:txBody>
      </p:sp>
      <p:sp>
        <p:nvSpPr>
          <p:cNvPr id="194" name="Foliennummernplatzhalter 1"/>
          <p:cNvSpPr txBox="1">
            <a:spLocks noGrp="1"/>
          </p:cNvSpPr>
          <p:nvPr>
            <p:ph type="sldNum" sz="quarter" idx="4294967295"/>
          </p:nvPr>
        </p:nvSpPr>
        <p:spPr>
          <a:xfrm>
            <a:off x="11533122" y="6479315"/>
            <a:ext cx="232878" cy="2565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000">
                <a:solidFill>
                  <a:srgbClr val="666666"/>
                </a:solidFill>
              </a:defRPr>
            </a:lvl1pPr>
          </a:lstStyle>
          <a:p>
            <a:fld id="{86CB4B4D-7CA3-9044-876B-883B54F8677D}" type="slidenum">
              <a:rPr/>
              <a:t>16</a:t>
            </a:fld>
            <a:endParaRPr/>
          </a:p>
        </p:txBody>
      </p:sp>
      <p:sp>
        <p:nvSpPr>
          <p:cNvPr id="195" name="Rectangle 15"/>
          <p:cNvSpPr txBox="1"/>
          <p:nvPr/>
        </p:nvSpPr>
        <p:spPr>
          <a:xfrm>
            <a:off x="497669" y="2691051"/>
            <a:ext cx="10540506" cy="3224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07000"/>
              </a:lnSpc>
              <a:spcBef>
                <a:spcPts val="800"/>
              </a:spcBef>
              <a:tabLst>
                <a:tab pos="368300" algn="l"/>
              </a:tabLst>
              <a:defRPr sz="2800" i="1">
                <a:solidFill>
                  <a:srgbClr val="3C165D"/>
                </a:solidFill>
              </a:defRPr>
            </a:pPr>
            <a:r>
              <a:rPr dirty="0" err="1"/>
              <a:t>Întrebarea</a:t>
            </a:r>
            <a:r>
              <a:rPr dirty="0"/>
              <a:t> 9: Cum </a:t>
            </a:r>
            <a:r>
              <a:rPr dirty="0" err="1"/>
              <a:t>putem</a:t>
            </a:r>
            <a:r>
              <a:rPr dirty="0"/>
              <a:t> </a:t>
            </a:r>
            <a:r>
              <a:rPr dirty="0" err="1"/>
              <a:t>realiza</a:t>
            </a:r>
            <a:r>
              <a:rPr dirty="0"/>
              <a:t> o </a:t>
            </a:r>
            <a:r>
              <a:rPr dirty="0" err="1"/>
              <a:t>economie</a:t>
            </a:r>
            <a:r>
              <a:rPr dirty="0"/>
              <a:t> </a:t>
            </a:r>
            <a:r>
              <a:rPr dirty="0" err="1"/>
              <a:t>circulară</a:t>
            </a:r>
            <a:r>
              <a:rPr dirty="0"/>
              <a:t>?</a:t>
            </a:r>
          </a:p>
          <a:p>
            <a:pPr marL="356870" lvl="3" indent="-344804">
              <a:lnSpc>
                <a:spcPct val="150000"/>
              </a:lnSpc>
              <a:spcBef>
                <a:spcPts val="800"/>
              </a:spcBef>
              <a:buSzPct val="125000"/>
              <a:buAutoNum type="alphaUcPeriod"/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/>
              <a:t>Prin </a:t>
            </a:r>
            <a:r>
              <a:rPr dirty="0" err="1"/>
              <a:t>intermediul</a:t>
            </a:r>
            <a:r>
              <a:rPr dirty="0"/>
              <a:t> </a:t>
            </a:r>
            <a:r>
              <a:rPr dirty="0" err="1"/>
              <a:t>unui</a:t>
            </a:r>
            <a:r>
              <a:rPr dirty="0"/>
              <a:t> </a:t>
            </a:r>
            <a:r>
              <a:rPr dirty="0" err="1"/>
              <a:t>număr</a:t>
            </a:r>
            <a:r>
              <a:rPr dirty="0"/>
              <a:t> de </a:t>
            </a:r>
            <a:r>
              <a:rPr dirty="0" err="1"/>
              <a:t>producători</a:t>
            </a:r>
            <a:r>
              <a:rPr dirty="0"/>
              <a:t> care se </a:t>
            </a:r>
            <a:r>
              <a:rPr dirty="0" err="1"/>
              <a:t>asigură</a:t>
            </a:r>
            <a:r>
              <a:rPr dirty="0"/>
              <a:t> </a:t>
            </a:r>
            <a:r>
              <a:rPr dirty="0" err="1"/>
              <a:t>că</a:t>
            </a:r>
            <a:r>
              <a:rPr dirty="0"/>
              <a:t> </a:t>
            </a:r>
            <a:r>
              <a:rPr dirty="0" err="1"/>
              <a:t>produsul</a:t>
            </a:r>
            <a:r>
              <a:rPr dirty="0"/>
              <a:t> lor </a:t>
            </a:r>
            <a:r>
              <a:rPr dirty="0" err="1"/>
              <a:t>este</a:t>
            </a:r>
            <a:r>
              <a:rPr dirty="0"/>
              <a:t> circular</a:t>
            </a:r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/>
              <a:t>Prin </a:t>
            </a:r>
            <a:r>
              <a:rPr dirty="0" err="1"/>
              <a:t>colaborarea</a:t>
            </a:r>
            <a:r>
              <a:rPr dirty="0"/>
              <a:t> </a:t>
            </a:r>
            <a:r>
              <a:rPr dirty="0" err="1"/>
              <a:t>dintre</a:t>
            </a:r>
            <a:r>
              <a:rPr dirty="0"/>
              <a:t> </a:t>
            </a:r>
            <a:r>
              <a:rPr dirty="0" err="1"/>
              <a:t>toate</a:t>
            </a:r>
            <a:r>
              <a:rPr dirty="0"/>
              <a:t> </a:t>
            </a:r>
            <a:r>
              <a:rPr dirty="0" err="1"/>
              <a:t>companiile</a:t>
            </a:r>
            <a:r>
              <a:rPr dirty="0"/>
              <a:t> </a:t>
            </a:r>
            <a:r>
              <a:rPr dirty="0" err="1"/>
              <a:t>și</a:t>
            </a:r>
            <a:r>
              <a:rPr dirty="0"/>
              <a:t> </a:t>
            </a:r>
            <a:r>
              <a:rPr dirty="0" err="1"/>
              <a:t>instituțiile</a:t>
            </a:r>
            <a:r>
              <a:rPr dirty="0"/>
              <a:t> </a:t>
            </a:r>
            <a:r>
              <a:rPr dirty="0" err="1"/>
              <a:t>conectate</a:t>
            </a:r>
            <a:r>
              <a:rPr dirty="0"/>
              <a:t> care, </a:t>
            </a:r>
            <a:r>
              <a:rPr dirty="0" err="1"/>
              <a:t>împreună</a:t>
            </a:r>
            <a:r>
              <a:rPr dirty="0"/>
              <a:t>, </a:t>
            </a:r>
            <a:r>
              <a:rPr lang="ro-RO" dirty="0"/>
              <a:t>				</a:t>
            </a:r>
            <a:r>
              <a:rPr dirty="0" err="1"/>
              <a:t>modelează</a:t>
            </a:r>
            <a:r>
              <a:rPr dirty="0"/>
              <a:t> </a:t>
            </a:r>
            <a:r>
              <a:rPr dirty="0" err="1"/>
              <a:t>infrastructura</a:t>
            </a:r>
            <a:r>
              <a:rPr dirty="0"/>
              <a:t> </a:t>
            </a:r>
            <a:r>
              <a:rPr dirty="0" err="1"/>
              <a:t>și</a:t>
            </a:r>
            <a:r>
              <a:rPr dirty="0"/>
              <a:t> </a:t>
            </a:r>
            <a:r>
              <a:rPr dirty="0" err="1"/>
              <a:t>economia</a:t>
            </a:r>
            <a:r>
              <a:rPr dirty="0"/>
              <a:t> </a:t>
            </a:r>
            <a:r>
              <a:rPr dirty="0" err="1"/>
              <a:t>noastră</a:t>
            </a:r>
            <a:endParaRPr dirty="0"/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lang="ro-RO" dirty="0"/>
              <a:t>P</a:t>
            </a:r>
            <a:r>
              <a:rPr dirty="0" err="1"/>
              <a:t>rin</a:t>
            </a:r>
            <a:r>
              <a:rPr dirty="0"/>
              <a:t> </a:t>
            </a:r>
            <a:r>
              <a:rPr dirty="0" err="1"/>
              <a:t>sporirea</a:t>
            </a:r>
            <a:r>
              <a:rPr dirty="0"/>
              <a:t> </a:t>
            </a:r>
            <a:r>
              <a:rPr dirty="0" err="1"/>
              <a:t>durabilității</a:t>
            </a:r>
            <a:r>
              <a:rPr dirty="0"/>
              <a:t> </a:t>
            </a:r>
            <a:r>
              <a:rPr dirty="0" err="1"/>
              <a:t>transportului</a:t>
            </a:r>
            <a:r>
              <a:rPr dirty="0"/>
              <a:t> la </a:t>
            </a:r>
            <a:r>
              <a:rPr dirty="0" err="1"/>
              <a:t>nivel</a:t>
            </a:r>
            <a:r>
              <a:rPr dirty="0"/>
              <a:t> </a:t>
            </a:r>
            <a:r>
              <a:rPr dirty="0" err="1"/>
              <a:t>mondial</a:t>
            </a:r>
            <a:endParaRPr dirty="0"/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/>
              <a:t>Prin </a:t>
            </a:r>
            <a:r>
              <a:rPr dirty="0" err="1"/>
              <a:t>asigurarea</a:t>
            </a:r>
            <a:r>
              <a:rPr dirty="0"/>
              <a:t> </a:t>
            </a:r>
            <a:r>
              <a:rPr dirty="0" err="1"/>
              <a:t>faptului</a:t>
            </a:r>
            <a:r>
              <a:rPr dirty="0"/>
              <a:t> </a:t>
            </a:r>
            <a:r>
              <a:rPr dirty="0" err="1"/>
              <a:t>că</a:t>
            </a:r>
            <a:r>
              <a:rPr dirty="0"/>
              <a:t> </a:t>
            </a:r>
            <a:r>
              <a:rPr dirty="0" err="1"/>
              <a:t>toată</a:t>
            </a:r>
            <a:r>
              <a:rPr dirty="0"/>
              <a:t> </a:t>
            </a:r>
            <a:r>
              <a:rPr dirty="0" err="1"/>
              <a:t>energia</a:t>
            </a:r>
            <a:r>
              <a:rPr dirty="0"/>
              <a:t> </a:t>
            </a:r>
            <a:r>
              <a:rPr dirty="0" err="1"/>
              <a:t>necesară</a:t>
            </a:r>
            <a:r>
              <a:rPr dirty="0"/>
              <a:t> </a:t>
            </a:r>
            <a:r>
              <a:rPr dirty="0" err="1"/>
              <a:t>este</a:t>
            </a:r>
            <a:r>
              <a:rPr dirty="0"/>
              <a:t> </a:t>
            </a:r>
            <a:r>
              <a:rPr dirty="0" err="1"/>
              <a:t>generată</a:t>
            </a:r>
            <a:r>
              <a:rPr dirty="0"/>
              <a:t> </a:t>
            </a:r>
            <a:r>
              <a:rPr dirty="0" err="1"/>
              <a:t>în</a:t>
            </a:r>
            <a:r>
              <a:rPr dirty="0"/>
              <a:t> mod </a:t>
            </a:r>
            <a:r>
              <a:rPr dirty="0" err="1"/>
              <a:t>durabil</a:t>
            </a:r>
            <a:endParaRPr dirty="0"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Ondertitel 2"/>
          <p:cNvSpPr txBox="1">
            <a:spLocks noGrp="1"/>
          </p:cNvSpPr>
          <p:nvPr>
            <p:ph type="body" idx="1"/>
          </p:nvPr>
        </p:nvSpPr>
        <p:spPr>
          <a:xfrm>
            <a:off x="451950" y="1620253"/>
            <a:ext cx="9397904" cy="5038672"/>
          </a:xfrm>
          <a:prstGeom prst="rect">
            <a:avLst/>
          </a:prstGeom>
        </p:spPr>
        <p:txBody>
          <a:bodyPr/>
          <a:lstStyle/>
          <a:p>
            <a:pPr marL="457200" indent="-457200">
              <a:lnSpc>
                <a:spcPct val="80000"/>
              </a:lnSpc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165D"/>
                </a:solidFill>
              </a:defRPr>
            </a:pPr>
            <a:r>
              <a:rPr dirty="0" err="1"/>
              <a:t>Bioeconomia</a:t>
            </a:r>
            <a:r>
              <a:rPr dirty="0"/>
              <a:t> </a:t>
            </a:r>
            <a:r>
              <a:rPr dirty="0" err="1"/>
              <a:t>garantează</a:t>
            </a:r>
            <a:r>
              <a:rPr dirty="0"/>
              <a:t> un </a:t>
            </a:r>
            <a:r>
              <a:rPr dirty="0" err="1"/>
              <a:t>viitor</a:t>
            </a:r>
            <a:r>
              <a:rPr dirty="0"/>
              <a:t> </a:t>
            </a:r>
            <a:r>
              <a:rPr dirty="0" err="1"/>
              <a:t>durabil</a:t>
            </a:r>
            <a:r>
              <a:rPr dirty="0"/>
              <a:t> </a:t>
            </a:r>
            <a:r>
              <a:rPr dirty="0" err="1"/>
              <a:t>și</a:t>
            </a:r>
            <a:r>
              <a:rPr dirty="0"/>
              <a:t> </a:t>
            </a:r>
            <a:r>
              <a:rPr dirty="0" err="1"/>
              <a:t>sănătos</a:t>
            </a:r>
            <a:r>
              <a:rPr dirty="0"/>
              <a:t> </a:t>
            </a:r>
            <a:r>
              <a:rPr dirty="0" err="1"/>
              <a:t>pentru</a:t>
            </a:r>
            <a:r>
              <a:rPr dirty="0"/>
              <a:t> </a:t>
            </a:r>
            <a:r>
              <a:rPr dirty="0" err="1"/>
              <a:t>planetă</a:t>
            </a:r>
            <a:r>
              <a:rPr dirty="0"/>
              <a:t> </a:t>
            </a:r>
            <a:r>
              <a:rPr dirty="0" err="1"/>
              <a:t>și</a:t>
            </a:r>
            <a:r>
              <a:rPr dirty="0"/>
              <a:t> </a:t>
            </a:r>
            <a:r>
              <a:rPr dirty="0" err="1"/>
              <a:t>pentru</a:t>
            </a:r>
            <a:r>
              <a:rPr dirty="0"/>
              <a:t> </a:t>
            </a:r>
            <a:r>
              <a:rPr dirty="0" err="1"/>
              <a:t>toate</a:t>
            </a:r>
            <a:r>
              <a:rPr dirty="0"/>
              <a:t> </a:t>
            </a:r>
            <a:r>
              <a:rPr dirty="0" err="1"/>
              <a:t>formele</a:t>
            </a:r>
            <a:r>
              <a:rPr dirty="0"/>
              <a:t> de </a:t>
            </a:r>
            <a:r>
              <a:rPr dirty="0" err="1"/>
              <a:t>viață</a:t>
            </a:r>
            <a:r>
              <a:rPr dirty="0"/>
              <a:t> de pe </a:t>
            </a:r>
            <a:r>
              <a:rPr dirty="0" err="1"/>
              <a:t>aceasta</a:t>
            </a:r>
            <a:r>
              <a:rPr dirty="0"/>
              <a:t>.</a:t>
            </a:r>
            <a:endParaRPr lang="ro-RO" dirty="0"/>
          </a:p>
          <a:p>
            <a:pPr marL="457200" indent="-457200">
              <a:lnSpc>
                <a:spcPct val="80000"/>
              </a:lnSpc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165D"/>
                </a:solidFill>
              </a:defRPr>
            </a:pPr>
            <a:endParaRPr lang="ro-RO" dirty="0"/>
          </a:p>
          <a:p>
            <a:pPr marL="457200" indent="-457200">
              <a:lnSpc>
                <a:spcPct val="80000"/>
              </a:lnSpc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165D"/>
                </a:solidFill>
              </a:defRPr>
            </a:pPr>
            <a:r>
              <a:rPr dirty="0" err="1"/>
              <a:t>Fiecare</a:t>
            </a:r>
            <a:r>
              <a:rPr dirty="0"/>
              <a:t> </a:t>
            </a:r>
            <a:r>
              <a:rPr dirty="0" err="1"/>
              <a:t>dintre</a:t>
            </a:r>
            <a:r>
              <a:rPr dirty="0"/>
              <a:t> </a:t>
            </a:r>
            <a:r>
              <a:rPr dirty="0" err="1"/>
              <a:t>noi</a:t>
            </a:r>
            <a:r>
              <a:rPr dirty="0"/>
              <a:t> </a:t>
            </a:r>
            <a:r>
              <a:rPr dirty="0" err="1"/>
              <a:t>trebuie</a:t>
            </a:r>
            <a:r>
              <a:rPr dirty="0"/>
              <a:t> </a:t>
            </a:r>
            <a:r>
              <a:rPr dirty="0" err="1"/>
              <a:t>să</a:t>
            </a:r>
            <a:r>
              <a:rPr dirty="0"/>
              <a:t> </a:t>
            </a:r>
            <a:r>
              <a:rPr dirty="0" err="1"/>
              <a:t>aleagă</a:t>
            </a:r>
            <a:r>
              <a:rPr dirty="0"/>
              <a:t> </a:t>
            </a:r>
            <a:r>
              <a:rPr dirty="0" err="1"/>
              <a:t>și</a:t>
            </a:r>
            <a:r>
              <a:rPr dirty="0"/>
              <a:t> </a:t>
            </a:r>
            <a:r>
              <a:rPr dirty="0" err="1"/>
              <a:t>să</a:t>
            </a:r>
            <a:r>
              <a:rPr dirty="0"/>
              <a:t> </a:t>
            </a:r>
            <a:r>
              <a:rPr dirty="0" err="1"/>
              <a:t>utilizeze</a:t>
            </a:r>
            <a:r>
              <a:rPr dirty="0"/>
              <a:t> </a:t>
            </a:r>
            <a:r>
              <a:rPr dirty="0" err="1"/>
              <a:t>alimentele</a:t>
            </a:r>
            <a:r>
              <a:rPr dirty="0"/>
              <a:t>, </a:t>
            </a:r>
            <a:r>
              <a:rPr dirty="0" err="1"/>
              <a:t>energia</a:t>
            </a:r>
            <a:r>
              <a:rPr dirty="0"/>
              <a:t> </a:t>
            </a:r>
            <a:r>
              <a:rPr dirty="0" err="1"/>
              <a:t>și</a:t>
            </a:r>
            <a:r>
              <a:rPr dirty="0"/>
              <a:t> </a:t>
            </a:r>
            <a:r>
              <a:rPr dirty="0" err="1"/>
              <a:t>produsele</a:t>
            </a:r>
            <a:r>
              <a:rPr dirty="0"/>
              <a:t> </a:t>
            </a:r>
            <a:r>
              <a:rPr dirty="0" err="1"/>
              <a:t>în</a:t>
            </a:r>
            <a:r>
              <a:rPr dirty="0"/>
              <a:t> mod </a:t>
            </a:r>
            <a:r>
              <a:rPr dirty="0" err="1"/>
              <a:t>înțelept</a:t>
            </a:r>
            <a:r>
              <a:rPr dirty="0"/>
              <a:t> </a:t>
            </a:r>
            <a:r>
              <a:rPr dirty="0" err="1"/>
              <a:t>și</a:t>
            </a:r>
            <a:r>
              <a:rPr dirty="0"/>
              <a:t> prudent, </a:t>
            </a:r>
            <a:r>
              <a:rPr dirty="0" err="1"/>
              <a:t>pentru</a:t>
            </a:r>
            <a:r>
              <a:rPr dirty="0"/>
              <a:t> </a:t>
            </a:r>
            <a:r>
              <a:rPr dirty="0" err="1"/>
              <a:t>binele</a:t>
            </a:r>
            <a:r>
              <a:rPr dirty="0"/>
              <a:t> </a:t>
            </a:r>
            <a:r>
              <a:rPr dirty="0" err="1"/>
              <a:t>planetei</a:t>
            </a:r>
            <a:r>
              <a:rPr dirty="0"/>
              <a:t> </a:t>
            </a:r>
            <a:r>
              <a:rPr dirty="0" err="1"/>
              <a:t>noastre</a:t>
            </a:r>
            <a:r>
              <a:rPr dirty="0"/>
              <a:t>.</a:t>
            </a:r>
            <a:endParaRPr lang="ro-RO" dirty="0">
              <a:latin typeface="Calibri Light"/>
              <a:ea typeface="Calibri Light"/>
              <a:cs typeface="Calibri Light"/>
              <a:sym typeface="Calibri Light"/>
            </a:endParaRPr>
          </a:p>
          <a:p>
            <a:pPr marL="457200" indent="-457200">
              <a:lnSpc>
                <a:spcPct val="80000"/>
              </a:lnSpc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165D"/>
                </a:solidFill>
              </a:defRPr>
            </a:pPr>
            <a:endParaRPr lang="ro-RO" dirty="0">
              <a:latin typeface="Calibri Light"/>
              <a:ea typeface="Calibri Light"/>
              <a:cs typeface="Calibri Light"/>
              <a:sym typeface="Calibri Light"/>
            </a:endParaRPr>
          </a:p>
          <a:p>
            <a:pPr marL="457200" indent="-457200">
              <a:lnSpc>
                <a:spcPct val="80000"/>
              </a:lnSpc>
              <a:spcBef>
                <a:spcPts val="600"/>
              </a:spcBef>
              <a:buSzPct val="100000"/>
              <a:buFont typeface="Arial"/>
              <a:buChar char="•"/>
              <a:defRPr sz="2800">
                <a:solidFill>
                  <a:srgbClr val="3C165D"/>
                </a:solidFill>
              </a:defRPr>
            </a:pPr>
            <a:r>
              <a:rPr dirty="0" err="1"/>
              <a:t>În</a:t>
            </a:r>
            <a:r>
              <a:rPr dirty="0"/>
              <a:t> </a:t>
            </a:r>
            <a:r>
              <a:rPr dirty="0" err="1"/>
              <a:t>aceste</a:t>
            </a:r>
            <a:r>
              <a:rPr dirty="0"/>
              <a:t> </a:t>
            </a:r>
            <a:r>
              <a:rPr dirty="0" err="1"/>
              <a:t>lecții</a:t>
            </a:r>
            <a:r>
              <a:rPr dirty="0"/>
              <a:t> </a:t>
            </a:r>
            <a:r>
              <a:rPr dirty="0" err="1"/>
              <a:t>despre</a:t>
            </a:r>
            <a:r>
              <a:rPr dirty="0"/>
              <a:t> </a:t>
            </a:r>
            <a:r>
              <a:rPr dirty="0" err="1"/>
              <a:t>bioeconomie</a:t>
            </a:r>
            <a:r>
              <a:rPr dirty="0"/>
              <a:t>, </a:t>
            </a:r>
            <a:r>
              <a:rPr dirty="0" err="1"/>
              <a:t>vom</a:t>
            </a:r>
            <a:r>
              <a:rPr dirty="0"/>
              <a:t> </a:t>
            </a:r>
            <a:r>
              <a:rPr dirty="0" err="1"/>
              <a:t>discuta</a:t>
            </a:r>
            <a:r>
              <a:rPr dirty="0"/>
              <a:t> </a:t>
            </a:r>
            <a:r>
              <a:rPr dirty="0" err="1"/>
              <a:t>despre</a:t>
            </a:r>
            <a:r>
              <a:rPr dirty="0"/>
              <a:t>:</a:t>
            </a:r>
            <a:r>
              <a:rPr lang="ro-RO" dirty="0"/>
              <a:t> </a:t>
            </a:r>
            <a:r>
              <a:rPr dirty="0" err="1"/>
              <a:t>interconectarea</a:t>
            </a:r>
            <a:r>
              <a:rPr dirty="0"/>
              <a:t>, </a:t>
            </a:r>
            <a:r>
              <a:rPr dirty="0" err="1"/>
              <a:t>învățarea</a:t>
            </a:r>
            <a:r>
              <a:rPr dirty="0"/>
              <a:t> </a:t>
            </a:r>
            <a:r>
              <a:rPr dirty="0" err="1"/>
              <a:t>în</a:t>
            </a:r>
            <a:r>
              <a:rPr dirty="0"/>
              <a:t> </a:t>
            </a:r>
            <a:r>
              <a:rPr dirty="0" err="1"/>
              <a:t>aer</a:t>
            </a:r>
            <a:r>
              <a:rPr dirty="0"/>
              <a:t> liber, </a:t>
            </a:r>
            <a:r>
              <a:rPr dirty="0" err="1"/>
              <a:t>ciclul</a:t>
            </a:r>
            <a:r>
              <a:rPr dirty="0"/>
              <a:t> </a:t>
            </a:r>
            <a:r>
              <a:rPr dirty="0" err="1"/>
              <a:t>alimentar</a:t>
            </a:r>
            <a:r>
              <a:rPr dirty="0"/>
              <a:t>, </a:t>
            </a:r>
            <a:r>
              <a:rPr dirty="0" err="1"/>
              <a:t>silvicultura</a:t>
            </a:r>
            <a:r>
              <a:rPr dirty="0"/>
              <a:t> </a:t>
            </a:r>
            <a:r>
              <a:rPr dirty="0" err="1"/>
              <a:t>și</a:t>
            </a:r>
            <a:r>
              <a:rPr dirty="0"/>
              <a:t> </a:t>
            </a:r>
            <a:r>
              <a:rPr dirty="0" err="1"/>
              <a:t>viața</a:t>
            </a:r>
            <a:r>
              <a:rPr dirty="0"/>
              <a:t> sub </a:t>
            </a:r>
            <a:r>
              <a:rPr dirty="0" err="1"/>
              <a:t>apă</a:t>
            </a:r>
            <a:r>
              <a:rPr dirty="0"/>
              <a:t>.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 sz="2800">
                <a:solidFill>
                  <a:srgbClr val="3C165D"/>
                </a:solidFill>
              </a:defRPr>
            </a:pPr>
            <a:endParaRPr dirty="0"/>
          </a:p>
          <a:p>
            <a:pPr>
              <a:lnSpc>
                <a:spcPct val="80000"/>
              </a:lnSpc>
              <a:spcBef>
                <a:spcPts val="600"/>
              </a:spcBef>
              <a:defRPr sz="1400">
                <a:solidFill>
                  <a:schemeClr val="accent3"/>
                </a:solidFill>
              </a:defRPr>
            </a:pPr>
            <a:r>
              <a:rPr dirty="0"/>
              <a:t>							</a:t>
            </a:r>
            <a:r>
              <a:rPr dirty="0" err="1"/>
              <a:t>Chestionar</a:t>
            </a:r>
            <a:r>
              <a:rPr dirty="0"/>
              <a:t> </a:t>
            </a:r>
            <a:r>
              <a:rPr dirty="0" err="1"/>
              <a:t>oferit</a:t>
            </a:r>
            <a:r>
              <a:rPr dirty="0"/>
              <a:t> de:</a:t>
            </a:r>
          </a:p>
        </p:txBody>
      </p:sp>
      <p:sp>
        <p:nvSpPr>
          <p:cNvPr id="198" name="Titel 12"/>
          <p:cNvSpPr txBox="1"/>
          <p:nvPr/>
        </p:nvSpPr>
        <p:spPr>
          <a:xfrm>
            <a:off x="497669" y="539774"/>
            <a:ext cx="11248562" cy="900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40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Importanța bioeconomiei circulare durabile</a:t>
            </a:r>
          </a:p>
        </p:txBody>
      </p:sp>
      <p:pic>
        <p:nvPicPr>
          <p:cNvPr id="199" name="object 13" descr="object 1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8097" y="5632772"/>
            <a:ext cx="790713" cy="10261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Fußzeilenplatzhalter 10"/>
          <p:cNvSpPr txBox="1"/>
          <p:nvPr/>
        </p:nvSpPr>
        <p:spPr>
          <a:xfrm>
            <a:off x="471720" y="6479315"/>
            <a:ext cx="10485840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000">
                <a:solidFill>
                  <a:srgbClr val="888888"/>
                </a:solidFill>
              </a:defRPr>
            </a:lvl1pPr>
          </a:lstStyle>
          <a:p>
            <a:r>
              <a:t>BioBeo</a:t>
            </a:r>
          </a:p>
        </p:txBody>
      </p:sp>
      <p:sp>
        <p:nvSpPr>
          <p:cNvPr id="127" name="Titel 12"/>
          <p:cNvSpPr txBox="1">
            <a:spLocks noGrp="1"/>
          </p:cNvSpPr>
          <p:nvPr>
            <p:ph type="title"/>
          </p:nvPr>
        </p:nvSpPr>
        <p:spPr>
          <a:xfrm>
            <a:off x="425998" y="700199"/>
            <a:ext cx="11340002" cy="90000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Introducerea bioeconomiei circulare durabile</a:t>
            </a:r>
          </a:p>
        </p:txBody>
      </p:sp>
      <p:sp>
        <p:nvSpPr>
          <p:cNvPr id="128" name="Untertitel 13"/>
          <p:cNvSpPr txBox="1">
            <a:spLocks noGrp="1"/>
          </p:cNvSpPr>
          <p:nvPr>
            <p:ph type="body" sz="half" idx="1"/>
          </p:nvPr>
        </p:nvSpPr>
        <p:spPr>
          <a:xfrm>
            <a:off x="439737" y="2528740"/>
            <a:ext cx="11352214" cy="2729060"/>
          </a:xfrm>
          <a:prstGeom prst="rect">
            <a:avLst/>
          </a:prstGeom>
        </p:spPr>
        <p:txBody>
          <a:bodyPr/>
          <a:lstStyle/>
          <a:p>
            <a:pPr indent="87782" defTabSz="877823">
              <a:lnSpc>
                <a:spcPct val="80000"/>
              </a:lnSpc>
              <a:spcBef>
                <a:spcPts val="0"/>
              </a:spcBef>
              <a:defRPr sz="2976" i="1">
                <a:solidFill>
                  <a:srgbClr val="3C165D"/>
                </a:solidFill>
              </a:defRPr>
            </a:pPr>
            <a:r>
              <a:rPr dirty="0"/>
              <a:t>Ce ai </a:t>
            </a:r>
            <a:r>
              <a:rPr dirty="0" err="1"/>
              <a:t>în</a:t>
            </a:r>
            <a:r>
              <a:rPr dirty="0"/>
              <a:t> </a:t>
            </a:r>
            <a:r>
              <a:rPr dirty="0" err="1"/>
              <a:t>servieta</a:t>
            </a:r>
            <a:r>
              <a:rPr dirty="0"/>
              <a:t> cu </a:t>
            </a:r>
            <a:r>
              <a:rPr dirty="0" err="1"/>
              <a:t>creioane</a:t>
            </a:r>
            <a:r>
              <a:rPr lang="ro-RO" dirty="0"/>
              <a:t>?</a:t>
            </a:r>
            <a:endParaRPr sz="1536" dirty="0"/>
          </a:p>
          <a:p>
            <a:pPr indent="87782" defTabSz="877823">
              <a:lnSpc>
                <a:spcPct val="80000"/>
              </a:lnSpc>
              <a:spcBef>
                <a:spcPts val="0"/>
              </a:spcBef>
              <a:defRPr sz="2976" i="1">
                <a:solidFill>
                  <a:srgbClr val="3C165D"/>
                </a:solidFill>
              </a:defRPr>
            </a:pPr>
            <a:endParaRPr sz="1440" dirty="0"/>
          </a:p>
          <a:p>
            <a:pPr indent="87782" defTabSz="877823">
              <a:lnSpc>
                <a:spcPct val="80000"/>
              </a:lnSpc>
              <a:spcBef>
                <a:spcPts val="0"/>
              </a:spcBef>
              <a:defRPr sz="4032" b="1" i="1">
                <a:solidFill>
                  <a:srgbClr val="3C165D"/>
                </a:solidFill>
              </a:defRPr>
            </a:pPr>
            <a:endParaRPr sz="1440" dirty="0"/>
          </a:p>
          <a:p>
            <a:pPr marL="828446" indent="-740663" defTabSz="877823">
              <a:lnSpc>
                <a:spcPct val="80000"/>
              </a:lnSpc>
              <a:spcBef>
                <a:spcPts val="0"/>
              </a:spcBef>
              <a:buSzPct val="100000"/>
              <a:buAutoNum type="arabicPeriod"/>
              <a:defRPr sz="4032" i="1">
                <a:solidFill>
                  <a:srgbClr val="3C165D"/>
                </a:solidFill>
              </a:defRPr>
            </a:pPr>
            <a:endParaRPr sz="1440" dirty="0"/>
          </a:p>
          <a:p>
            <a:pPr defTabSz="877823">
              <a:lnSpc>
                <a:spcPct val="80000"/>
              </a:lnSpc>
              <a:spcBef>
                <a:spcPts val="0"/>
              </a:spcBef>
              <a:defRPr sz="2688" i="1">
                <a:solidFill>
                  <a:srgbClr val="3C165D"/>
                </a:solidFill>
              </a:defRPr>
            </a:pPr>
            <a:r>
              <a:rPr dirty="0"/>
              <a:t>Din </a:t>
            </a:r>
            <a:r>
              <a:rPr dirty="0" err="1"/>
              <a:t>ce</a:t>
            </a:r>
            <a:r>
              <a:rPr dirty="0"/>
              <a:t> sunt fabricate </a:t>
            </a:r>
            <a:r>
              <a:rPr dirty="0" err="1"/>
              <a:t>produsele</a:t>
            </a:r>
            <a:r>
              <a:rPr dirty="0"/>
              <a:t>?</a:t>
            </a:r>
          </a:p>
          <a:p>
            <a:pPr defTabSz="877823">
              <a:lnSpc>
                <a:spcPct val="80000"/>
              </a:lnSpc>
              <a:spcBef>
                <a:spcPts val="0"/>
              </a:spcBef>
              <a:defRPr sz="2688" i="1">
                <a:solidFill>
                  <a:srgbClr val="3C165D"/>
                </a:solidFill>
              </a:defRPr>
            </a:pPr>
            <a:r>
              <a:rPr dirty="0"/>
              <a:t>Care </a:t>
            </a:r>
            <a:r>
              <a:rPr dirty="0" err="1"/>
              <a:t>este</a:t>
            </a:r>
            <a:r>
              <a:rPr dirty="0"/>
              <a:t> </a:t>
            </a:r>
            <a:r>
              <a:rPr dirty="0" err="1"/>
              <a:t>durata</a:t>
            </a:r>
            <a:r>
              <a:rPr dirty="0"/>
              <a:t> de </a:t>
            </a:r>
            <a:r>
              <a:rPr dirty="0" err="1"/>
              <a:t>viață</a:t>
            </a:r>
            <a:r>
              <a:rPr dirty="0"/>
              <a:t> a </a:t>
            </a:r>
            <a:r>
              <a:rPr dirty="0" err="1"/>
              <a:t>produsului</a:t>
            </a:r>
            <a:r>
              <a:rPr dirty="0"/>
              <a:t>?</a:t>
            </a:r>
          </a:p>
          <a:p>
            <a:pPr defTabSz="877823">
              <a:lnSpc>
                <a:spcPct val="80000"/>
              </a:lnSpc>
              <a:spcBef>
                <a:spcPts val="0"/>
              </a:spcBef>
              <a:defRPr sz="2688" i="1">
                <a:solidFill>
                  <a:srgbClr val="3C165D"/>
                </a:solidFill>
              </a:defRPr>
            </a:pPr>
            <a:r>
              <a:rPr dirty="0"/>
              <a:t>Ce se </a:t>
            </a:r>
            <a:r>
              <a:rPr dirty="0" err="1"/>
              <a:t>întâmplă</a:t>
            </a:r>
            <a:r>
              <a:rPr dirty="0"/>
              <a:t> cu </a:t>
            </a:r>
            <a:r>
              <a:rPr dirty="0" err="1"/>
              <a:t>produsul</a:t>
            </a:r>
            <a:r>
              <a:rPr dirty="0"/>
              <a:t> </a:t>
            </a:r>
            <a:r>
              <a:rPr dirty="0" err="1"/>
              <a:t>după</a:t>
            </a:r>
            <a:r>
              <a:rPr dirty="0"/>
              <a:t> </a:t>
            </a:r>
            <a:r>
              <a:rPr dirty="0" err="1"/>
              <a:t>utilizare</a:t>
            </a:r>
            <a:r>
              <a:rPr dirty="0"/>
              <a:t>?</a:t>
            </a:r>
          </a:p>
        </p:txBody>
      </p:sp>
      <p:sp>
        <p:nvSpPr>
          <p:cNvPr id="129" name="Foliennummernplatzhalter 1"/>
          <p:cNvSpPr txBox="1">
            <a:spLocks noGrp="1"/>
          </p:cNvSpPr>
          <p:nvPr>
            <p:ph type="sldNum" sz="quarter" idx="4294967295"/>
          </p:nvPr>
        </p:nvSpPr>
        <p:spPr>
          <a:xfrm>
            <a:off x="11597490" y="6479315"/>
            <a:ext cx="168510" cy="2565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000">
                <a:solidFill>
                  <a:srgbClr val="666666"/>
                </a:solidFill>
              </a:defRPr>
            </a:lvl1pPr>
          </a:lstStyle>
          <a:p>
            <a:fld id="{86CB4B4D-7CA3-9044-876B-883B54F8677D}" type="slidenum">
              <a:rPr/>
              <a:t>2</a:t>
            </a:fld>
            <a:endParaRPr/>
          </a:p>
        </p:txBody>
      </p:sp>
      <p:pic>
        <p:nvPicPr>
          <p:cNvPr id="13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3759" y="1439775"/>
            <a:ext cx="3230973" cy="27368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Fußzeilenplatzhalter 10"/>
          <p:cNvSpPr txBox="1"/>
          <p:nvPr/>
        </p:nvSpPr>
        <p:spPr>
          <a:xfrm>
            <a:off x="471720" y="6479315"/>
            <a:ext cx="10485840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000">
                <a:solidFill>
                  <a:srgbClr val="888888"/>
                </a:solidFill>
              </a:defRPr>
            </a:lvl1pPr>
          </a:lstStyle>
          <a:p>
            <a:r>
              <a:t>BioBeo</a:t>
            </a:r>
          </a:p>
        </p:txBody>
      </p:sp>
      <p:sp>
        <p:nvSpPr>
          <p:cNvPr id="133" name="Titel 12"/>
          <p:cNvSpPr txBox="1">
            <a:spLocks noGrp="1"/>
          </p:cNvSpPr>
          <p:nvPr>
            <p:ph type="title"/>
          </p:nvPr>
        </p:nvSpPr>
        <p:spPr>
          <a:xfrm>
            <a:off x="243458" y="533427"/>
            <a:ext cx="11340002" cy="90000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Introducerea bioeconomiei circulare durabile</a:t>
            </a:r>
          </a:p>
        </p:txBody>
      </p:sp>
      <p:sp>
        <p:nvSpPr>
          <p:cNvPr id="134" name="Untertitel 13"/>
          <p:cNvSpPr txBox="1">
            <a:spLocks noGrp="1"/>
          </p:cNvSpPr>
          <p:nvPr>
            <p:ph type="body" sz="quarter" idx="1"/>
          </p:nvPr>
        </p:nvSpPr>
        <p:spPr>
          <a:xfrm>
            <a:off x="243458" y="5817882"/>
            <a:ext cx="11352214" cy="506691"/>
          </a:xfrm>
          <a:prstGeom prst="rect">
            <a:avLst/>
          </a:prstGeom>
        </p:spPr>
        <p:txBody>
          <a:bodyPr/>
          <a:lstStyle>
            <a:lvl1pPr indent="127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3C165D"/>
                </a:solidFill>
              </a:defRPr>
            </a:lvl1pPr>
          </a:lstStyle>
          <a:p>
            <a:r>
              <a:t>Întrebare: Ce credeți că este o bioeconomie circulară durabilă?</a:t>
            </a:r>
          </a:p>
        </p:txBody>
      </p:sp>
      <p:sp>
        <p:nvSpPr>
          <p:cNvPr id="135" name="Foliennummernplatzhalter 1"/>
          <p:cNvSpPr txBox="1">
            <a:spLocks noGrp="1"/>
          </p:cNvSpPr>
          <p:nvPr>
            <p:ph type="sldNum" sz="quarter" idx="4294967295"/>
          </p:nvPr>
        </p:nvSpPr>
        <p:spPr>
          <a:xfrm>
            <a:off x="11597490" y="6479315"/>
            <a:ext cx="168510" cy="2565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000">
                <a:solidFill>
                  <a:srgbClr val="666666"/>
                </a:solidFill>
              </a:defRPr>
            </a:lvl1pPr>
          </a:lstStyle>
          <a:p>
            <a:fld id="{86CB4B4D-7CA3-9044-876B-883B54F8677D}" type="slidenum">
              <a:rPr/>
              <a:t>3</a:t>
            </a:fld>
            <a:endParaRPr/>
          </a:p>
        </p:txBody>
      </p:sp>
      <p:pic>
        <p:nvPicPr>
          <p:cNvPr id="136" name="Picture 2" descr="Picture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40" y="1583476"/>
            <a:ext cx="6871649" cy="38830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Ondertitel 2"/>
          <p:cNvSpPr txBox="1">
            <a:spLocks noGrp="1"/>
          </p:cNvSpPr>
          <p:nvPr>
            <p:ph type="body" sz="half" idx="1"/>
          </p:nvPr>
        </p:nvSpPr>
        <p:spPr>
          <a:xfrm>
            <a:off x="451950" y="2362125"/>
            <a:ext cx="9397904" cy="2382405"/>
          </a:xfrm>
          <a:prstGeom prst="rect">
            <a:avLst/>
          </a:prstGeom>
        </p:spPr>
        <p:txBody>
          <a:bodyPr/>
          <a:lstStyle/>
          <a:p>
            <a:pPr marL="443484" indent="-443484" defTabSz="886968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  <a:defRPr sz="2716">
                <a:solidFill>
                  <a:srgbClr val="3C165D"/>
                </a:solidFill>
              </a:defRPr>
            </a:pPr>
            <a:r>
              <a:t>Într-o bioeconomie, utilizăm </a:t>
            </a:r>
            <a:r>
              <a:rPr b="1"/>
              <a:t>resursele naturale </a:t>
            </a:r>
            <a:r>
              <a:t>pentru a produce alimente, energie și produse, fără a ne epuiza planeta.</a:t>
            </a:r>
            <a:br/>
            <a:endParaRPr/>
          </a:p>
          <a:p>
            <a:pPr marL="443484" indent="-443484" defTabSz="886968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  <a:defRPr sz="2716">
                <a:solidFill>
                  <a:srgbClr val="3C165D"/>
                </a:solidFill>
              </a:defRPr>
            </a:pPr>
            <a:r>
              <a:t>Într-o bioeconomie, utilizăm </a:t>
            </a:r>
            <a:r>
              <a:rPr b="1"/>
              <a:t>deșeurile ca materii prime regenerabile</a:t>
            </a:r>
            <a:r>
              <a:t>.</a:t>
            </a:r>
            <a:br/>
            <a:endParaRPr/>
          </a:p>
        </p:txBody>
      </p:sp>
      <p:sp>
        <p:nvSpPr>
          <p:cNvPr id="139" name="Titel 12"/>
          <p:cNvSpPr txBox="1"/>
          <p:nvPr/>
        </p:nvSpPr>
        <p:spPr>
          <a:xfrm>
            <a:off x="497669" y="539774"/>
            <a:ext cx="11248562" cy="900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40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Definiția bioeconomiei circulare durabile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Fußzeilenplatzhalter 10"/>
          <p:cNvSpPr txBox="1"/>
          <p:nvPr/>
        </p:nvSpPr>
        <p:spPr>
          <a:xfrm>
            <a:off x="471720" y="6479315"/>
            <a:ext cx="10485840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000">
                <a:solidFill>
                  <a:srgbClr val="888888"/>
                </a:solidFill>
              </a:defRPr>
            </a:lvl1pPr>
          </a:lstStyle>
          <a:p>
            <a:r>
              <a:t>BioBeo</a:t>
            </a:r>
          </a:p>
        </p:txBody>
      </p:sp>
      <p:sp>
        <p:nvSpPr>
          <p:cNvPr id="142" name="Titel 12"/>
          <p:cNvSpPr txBox="1">
            <a:spLocks noGrp="1"/>
          </p:cNvSpPr>
          <p:nvPr>
            <p:ph type="title"/>
          </p:nvPr>
        </p:nvSpPr>
        <p:spPr>
          <a:xfrm>
            <a:off x="451949" y="539774"/>
            <a:ext cx="11340002" cy="90000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Deșeurile ca resursă reutilizabilă</a:t>
            </a:r>
          </a:p>
        </p:txBody>
      </p:sp>
      <p:sp>
        <p:nvSpPr>
          <p:cNvPr id="143" name="Untertitel 13"/>
          <p:cNvSpPr txBox="1">
            <a:spLocks noGrp="1"/>
          </p:cNvSpPr>
          <p:nvPr>
            <p:ph type="body" sz="quarter" idx="1"/>
          </p:nvPr>
        </p:nvSpPr>
        <p:spPr>
          <a:xfrm>
            <a:off x="451949" y="1882087"/>
            <a:ext cx="11352214" cy="506691"/>
          </a:xfrm>
          <a:prstGeom prst="rect">
            <a:avLst/>
          </a:prstGeom>
        </p:spPr>
        <p:txBody>
          <a:bodyPr/>
          <a:lstStyle>
            <a:lvl1pPr indent="127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3C165D"/>
                </a:solidFill>
              </a:defRPr>
            </a:lvl1pPr>
          </a:lstStyle>
          <a:p>
            <a:r>
              <a:t>Urmăriți videoclipul privind reciclarea produsului</a:t>
            </a:r>
          </a:p>
        </p:txBody>
      </p:sp>
      <p:sp>
        <p:nvSpPr>
          <p:cNvPr id="144" name="Foliennummernplatzhalter 1"/>
          <p:cNvSpPr txBox="1">
            <a:spLocks noGrp="1"/>
          </p:cNvSpPr>
          <p:nvPr>
            <p:ph type="sldNum" sz="quarter" idx="4294967295"/>
          </p:nvPr>
        </p:nvSpPr>
        <p:spPr>
          <a:xfrm>
            <a:off x="11597490" y="6479315"/>
            <a:ext cx="168510" cy="2565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000">
                <a:solidFill>
                  <a:srgbClr val="666666"/>
                </a:solidFill>
              </a:defRPr>
            </a:lvl1pPr>
          </a:lstStyle>
          <a:p>
            <a:fld id="{86CB4B4D-7CA3-9044-876B-883B54F8677D}" type="slidenum">
              <a:rPr/>
              <a:t>5</a:t>
            </a:fld>
            <a:endParaRPr/>
          </a:p>
        </p:txBody>
      </p:sp>
      <p:pic>
        <p:nvPicPr>
          <p:cNvPr id="145" name="Picture 3" descr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54" y="2388777"/>
            <a:ext cx="6007512" cy="338426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el 1"/>
          <p:cNvSpPr txBox="1">
            <a:spLocks noGrp="1"/>
          </p:cNvSpPr>
          <p:nvPr>
            <p:ph type="title"/>
          </p:nvPr>
        </p:nvSpPr>
        <p:spPr>
          <a:xfrm>
            <a:off x="439737" y="1133262"/>
            <a:ext cx="11340002" cy="486992"/>
          </a:xfrm>
          <a:prstGeom prst="rect">
            <a:avLst/>
          </a:prstGeom>
        </p:spPr>
        <p:txBody>
          <a:bodyPr/>
          <a:lstStyle>
            <a:lvl1pPr defTabSz="795527">
              <a:defRPr sz="3132"/>
            </a:lvl1pPr>
          </a:lstStyle>
          <a:p>
            <a:r>
              <a:t>Vizualizarea întrebărilor</a:t>
            </a:r>
          </a:p>
        </p:txBody>
      </p:sp>
      <p:sp>
        <p:nvSpPr>
          <p:cNvPr id="148" name="Ondertitel 2"/>
          <p:cNvSpPr txBox="1">
            <a:spLocks noGrp="1"/>
          </p:cNvSpPr>
          <p:nvPr>
            <p:ph type="body" sz="half" idx="1"/>
          </p:nvPr>
        </p:nvSpPr>
        <p:spPr>
          <a:xfrm>
            <a:off x="580314" y="2216004"/>
            <a:ext cx="11352214" cy="2805176"/>
          </a:xfrm>
          <a:prstGeom prst="rect">
            <a:avLst/>
          </a:prstGeom>
        </p:spPr>
        <p:txBody>
          <a:bodyPr/>
          <a:lstStyle/>
          <a:p>
            <a:pPr defTabSz="868680">
              <a:lnSpc>
                <a:spcPct val="81000"/>
              </a:lnSpc>
              <a:spcBef>
                <a:spcPts val="900"/>
              </a:spcBef>
              <a:defRPr sz="2660" i="1">
                <a:solidFill>
                  <a:srgbClr val="3C165D"/>
                </a:solidFill>
              </a:defRPr>
            </a:pPr>
            <a:r>
              <a:t>Din ce este făcut:</a:t>
            </a:r>
          </a:p>
          <a:p>
            <a:pPr defTabSz="868680">
              <a:lnSpc>
                <a:spcPct val="81000"/>
              </a:lnSpc>
              <a:spcBef>
                <a:spcPts val="900"/>
              </a:spcBef>
              <a:defRPr sz="2660" i="1">
                <a:solidFill>
                  <a:srgbClr val="3C165D"/>
                </a:solidFill>
              </a:defRPr>
            </a:pPr>
            <a:endParaRPr/>
          </a:p>
          <a:p>
            <a:pPr marL="434340" indent="-434340" defTabSz="868680">
              <a:lnSpc>
                <a:spcPct val="81000"/>
              </a:lnSpc>
              <a:spcBef>
                <a:spcPts val="900"/>
              </a:spcBef>
              <a:buSzPct val="100000"/>
              <a:buAutoNum type="arabicPeriod"/>
              <a:defRPr sz="2660" i="1">
                <a:solidFill>
                  <a:srgbClr val="3C165D"/>
                </a:solidFill>
              </a:defRPr>
            </a:pPr>
            <a:r>
              <a:t>Ușa de sticlă a unei mașini de spălat?</a:t>
            </a:r>
          </a:p>
          <a:p>
            <a:pPr defTabSz="868680">
              <a:lnSpc>
                <a:spcPct val="81000"/>
              </a:lnSpc>
              <a:spcBef>
                <a:spcPts val="900"/>
              </a:spcBef>
              <a:defRPr sz="2660" i="1">
                <a:solidFill>
                  <a:srgbClr val="3C165D"/>
                </a:solidFill>
              </a:defRPr>
            </a:pPr>
            <a:r>
              <a:t>Ușile dulapurilor de la oficiile poștale?</a:t>
            </a:r>
          </a:p>
          <a:p>
            <a:pPr defTabSz="868680">
              <a:lnSpc>
                <a:spcPct val="81000"/>
              </a:lnSpc>
              <a:spcBef>
                <a:spcPts val="900"/>
              </a:spcBef>
              <a:defRPr sz="2660" i="1">
                <a:solidFill>
                  <a:srgbClr val="3C165D"/>
                </a:solidFill>
              </a:defRPr>
            </a:pPr>
            <a:r>
              <a:t>Gurile de aerisire ale calculatoarelor?</a:t>
            </a:r>
          </a:p>
          <a:p>
            <a:pPr defTabSz="868680">
              <a:lnSpc>
                <a:spcPct val="81000"/>
              </a:lnSpc>
              <a:spcBef>
                <a:spcPts val="900"/>
              </a:spcBef>
              <a:defRPr sz="2660" i="1">
                <a:solidFill>
                  <a:srgbClr val="3C165D"/>
                </a:solidFill>
              </a:defRPr>
            </a:pPr>
            <a:r>
              <a:t>Ambalaje de carton respinse?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itel 5"/>
          <p:cNvSpPr txBox="1">
            <a:spLocks noGrp="1"/>
          </p:cNvSpPr>
          <p:nvPr>
            <p:ph type="title"/>
          </p:nvPr>
        </p:nvSpPr>
        <p:spPr>
          <a:xfrm>
            <a:off x="439737" y="1303574"/>
            <a:ext cx="11340002" cy="1147230"/>
          </a:xfrm>
          <a:prstGeom prst="rect">
            <a:avLst/>
          </a:prstGeom>
        </p:spPr>
        <p:txBody>
          <a:bodyPr/>
          <a:lstStyle>
            <a:lvl1pPr>
              <a:defRPr sz="3200" i="1"/>
            </a:lvl1pPr>
          </a:lstStyle>
          <a:p>
            <a:r>
              <a:t>Bioeconomie: Chestionar privind consumul prietenos cu planeta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Fußzeilenplatzhalter 10"/>
          <p:cNvSpPr txBox="1"/>
          <p:nvPr/>
        </p:nvSpPr>
        <p:spPr>
          <a:xfrm>
            <a:off x="471720" y="6479315"/>
            <a:ext cx="10485840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000">
                <a:solidFill>
                  <a:srgbClr val="888888"/>
                </a:solidFill>
              </a:defRPr>
            </a:lvl1pPr>
          </a:lstStyle>
          <a:p>
            <a:r>
              <a:t>BioBeo</a:t>
            </a:r>
          </a:p>
        </p:txBody>
      </p:sp>
      <p:sp>
        <p:nvSpPr>
          <p:cNvPr id="153" name="Titel 12"/>
          <p:cNvSpPr txBox="1">
            <a:spLocks noGrp="1"/>
          </p:cNvSpPr>
          <p:nvPr>
            <p:ph type="title"/>
          </p:nvPr>
        </p:nvSpPr>
        <p:spPr>
          <a:xfrm>
            <a:off x="451949" y="539774"/>
            <a:ext cx="11340002" cy="90000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Introducere în bioeconomie</a:t>
            </a:r>
          </a:p>
        </p:txBody>
      </p:sp>
      <p:sp>
        <p:nvSpPr>
          <p:cNvPr id="154" name="Foliennummernplatzhalter 1"/>
          <p:cNvSpPr txBox="1">
            <a:spLocks noGrp="1"/>
          </p:cNvSpPr>
          <p:nvPr>
            <p:ph type="sldNum" sz="quarter" idx="4294967295"/>
          </p:nvPr>
        </p:nvSpPr>
        <p:spPr>
          <a:xfrm>
            <a:off x="11597490" y="6479315"/>
            <a:ext cx="168510" cy="2565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000">
                <a:solidFill>
                  <a:srgbClr val="666666"/>
                </a:solidFill>
              </a:defRPr>
            </a:lvl1pPr>
          </a:lstStyle>
          <a:p>
            <a:fld id="{86CB4B4D-7CA3-9044-876B-883B54F8677D}" type="slidenum">
              <a:rPr/>
              <a:t>8</a:t>
            </a:fld>
            <a:endParaRPr/>
          </a:p>
        </p:txBody>
      </p:sp>
      <p:sp>
        <p:nvSpPr>
          <p:cNvPr id="155" name="Rectangle 15"/>
          <p:cNvSpPr txBox="1"/>
          <p:nvPr/>
        </p:nvSpPr>
        <p:spPr>
          <a:xfrm>
            <a:off x="497669" y="2691051"/>
            <a:ext cx="10540506" cy="306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lvl="2" indent="0">
              <a:spcBef>
                <a:spcPts val="800"/>
              </a:spcBef>
              <a:tabLst>
                <a:tab pos="647700" algn="l"/>
              </a:tabLst>
              <a:defRPr sz="2800" i="1">
                <a:solidFill>
                  <a:srgbClr val="3C165D"/>
                </a:solidFill>
              </a:defRPr>
            </a:pPr>
            <a:r>
              <a:rPr dirty="0" err="1"/>
              <a:t>Întrebarea</a:t>
            </a:r>
            <a:r>
              <a:rPr dirty="0"/>
              <a:t> 1: Ce </a:t>
            </a:r>
            <a:r>
              <a:rPr dirty="0" err="1"/>
              <a:t>înseamnă</a:t>
            </a:r>
            <a:r>
              <a:rPr dirty="0"/>
              <a:t> </a:t>
            </a:r>
            <a:r>
              <a:rPr dirty="0" err="1"/>
              <a:t>cuvântul</a:t>
            </a:r>
            <a:r>
              <a:rPr dirty="0"/>
              <a:t> "organic" </a:t>
            </a:r>
            <a:r>
              <a:rPr dirty="0" err="1"/>
              <a:t>atunci</a:t>
            </a:r>
            <a:r>
              <a:rPr dirty="0"/>
              <a:t> </a:t>
            </a:r>
            <a:r>
              <a:rPr dirty="0" err="1"/>
              <a:t>când</a:t>
            </a:r>
            <a:r>
              <a:rPr dirty="0"/>
              <a:t> </a:t>
            </a:r>
            <a:r>
              <a:rPr dirty="0" err="1"/>
              <a:t>vorbim</a:t>
            </a:r>
            <a:r>
              <a:rPr dirty="0"/>
              <a:t> </a:t>
            </a:r>
            <a:r>
              <a:rPr dirty="0" err="1"/>
              <a:t>despre</a:t>
            </a:r>
            <a:r>
              <a:rPr dirty="0"/>
              <a:t> un </a:t>
            </a:r>
            <a:r>
              <a:rPr dirty="0" err="1"/>
              <a:t>produs</a:t>
            </a:r>
            <a:r>
              <a:rPr dirty="0"/>
              <a:t> organic?</a:t>
            </a:r>
          </a:p>
          <a:p>
            <a:pPr marL="356870" lvl="3" indent="-344804">
              <a:lnSpc>
                <a:spcPct val="150000"/>
              </a:lnSpc>
              <a:spcBef>
                <a:spcPts val="800"/>
              </a:spcBef>
              <a:buSzPct val="125000"/>
              <a:buAutoNum type="alphaUcPeriod"/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 err="1"/>
              <a:t>că</a:t>
            </a:r>
            <a:r>
              <a:rPr dirty="0"/>
              <a:t> </a:t>
            </a:r>
            <a:r>
              <a:rPr dirty="0" err="1"/>
              <a:t>produsul</a:t>
            </a:r>
            <a:r>
              <a:rPr dirty="0"/>
              <a:t> </a:t>
            </a:r>
            <a:r>
              <a:rPr dirty="0" err="1"/>
              <a:t>este</a:t>
            </a:r>
            <a:r>
              <a:rPr dirty="0"/>
              <a:t> </a:t>
            </a:r>
            <a:r>
              <a:rPr dirty="0" err="1"/>
              <a:t>ușor</a:t>
            </a:r>
            <a:r>
              <a:rPr dirty="0"/>
              <a:t> de </a:t>
            </a:r>
            <a:r>
              <a:rPr dirty="0" err="1"/>
              <a:t>reciclat</a:t>
            </a:r>
            <a:endParaRPr lang="it-IT" dirty="0"/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lang="it-IT" dirty="0"/>
              <a:t>că produsul poate fi compostat</a:t>
            </a:r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 err="1"/>
              <a:t>produsul</a:t>
            </a:r>
            <a:r>
              <a:rPr dirty="0"/>
              <a:t> </a:t>
            </a:r>
            <a:r>
              <a:rPr dirty="0" err="1"/>
              <a:t>este</a:t>
            </a:r>
            <a:r>
              <a:rPr dirty="0"/>
              <a:t> </a:t>
            </a:r>
            <a:r>
              <a:rPr dirty="0" err="1"/>
              <a:t>fabricat</a:t>
            </a:r>
            <a:r>
              <a:rPr dirty="0"/>
              <a:t> din </a:t>
            </a:r>
            <a:r>
              <a:rPr dirty="0" err="1"/>
              <a:t>materii</a:t>
            </a:r>
            <a:r>
              <a:rPr dirty="0"/>
              <a:t> prime </a:t>
            </a:r>
            <a:r>
              <a:rPr dirty="0" err="1"/>
              <a:t>fosile</a:t>
            </a:r>
            <a:endParaRPr dirty="0"/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 err="1"/>
              <a:t>produsul</a:t>
            </a:r>
            <a:r>
              <a:rPr dirty="0"/>
              <a:t> </a:t>
            </a:r>
            <a:r>
              <a:rPr dirty="0" err="1"/>
              <a:t>este</a:t>
            </a:r>
            <a:r>
              <a:rPr dirty="0"/>
              <a:t> </a:t>
            </a:r>
            <a:r>
              <a:rPr dirty="0" err="1"/>
              <a:t>fabricat</a:t>
            </a:r>
            <a:r>
              <a:rPr dirty="0"/>
              <a:t> din </a:t>
            </a:r>
            <a:r>
              <a:rPr dirty="0" err="1"/>
              <a:t>materii</a:t>
            </a:r>
            <a:r>
              <a:rPr dirty="0"/>
              <a:t> prime </a:t>
            </a:r>
            <a:r>
              <a:rPr dirty="0" err="1"/>
              <a:t>regenerabile</a:t>
            </a:r>
            <a:endParaRPr dirty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Fußzeilenplatzhalter 10"/>
          <p:cNvSpPr txBox="1"/>
          <p:nvPr/>
        </p:nvSpPr>
        <p:spPr>
          <a:xfrm>
            <a:off x="471720" y="6479315"/>
            <a:ext cx="10485840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000">
                <a:solidFill>
                  <a:srgbClr val="888888"/>
                </a:solidFill>
              </a:defRPr>
            </a:lvl1pPr>
          </a:lstStyle>
          <a:p>
            <a:r>
              <a:t>BioBeo</a:t>
            </a:r>
          </a:p>
        </p:txBody>
      </p:sp>
      <p:sp>
        <p:nvSpPr>
          <p:cNvPr id="158" name="Titel 12"/>
          <p:cNvSpPr txBox="1">
            <a:spLocks noGrp="1"/>
          </p:cNvSpPr>
          <p:nvPr>
            <p:ph type="title"/>
          </p:nvPr>
        </p:nvSpPr>
        <p:spPr>
          <a:xfrm>
            <a:off x="451949" y="539774"/>
            <a:ext cx="11340002" cy="90000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Introducere în bioeconomie</a:t>
            </a:r>
          </a:p>
        </p:txBody>
      </p:sp>
      <p:sp>
        <p:nvSpPr>
          <p:cNvPr id="159" name="Foliennummernplatzhalter 1"/>
          <p:cNvSpPr txBox="1">
            <a:spLocks noGrp="1"/>
          </p:cNvSpPr>
          <p:nvPr>
            <p:ph type="sldNum" sz="quarter" idx="4294967295"/>
          </p:nvPr>
        </p:nvSpPr>
        <p:spPr>
          <a:xfrm>
            <a:off x="11597490" y="6479315"/>
            <a:ext cx="168510" cy="2565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000">
                <a:solidFill>
                  <a:srgbClr val="666666"/>
                </a:solidFill>
              </a:defRPr>
            </a:lvl1pPr>
          </a:lstStyle>
          <a:p>
            <a:fld id="{86CB4B4D-7CA3-9044-876B-883B54F8677D}" type="slidenum">
              <a:rPr/>
              <a:t>9</a:t>
            </a:fld>
            <a:endParaRPr/>
          </a:p>
        </p:txBody>
      </p:sp>
      <p:sp>
        <p:nvSpPr>
          <p:cNvPr id="160" name="Rectangle 15"/>
          <p:cNvSpPr txBox="1"/>
          <p:nvPr/>
        </p:nvSpPr>
        <p:spPr>
          <a:xfrm>
            <a:off x="497669" y="2047660"/>
            <a:ext cx="10540506" cy="3685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lvl="2" indent="0">
              <a:lnSpc>
                <a:spcPct val="107000"/>
              </a:lnSpc>
              <a:spcBef>
                <a:spcPts val="800"/>
              </a:spcBef>
              <a:tabLst>
                <a:tab pos="647700" algn="l"/>
              </a:tabLst>
              <a:defRPr sz="2800" i="1">
                <a:solidFill>
                  <a:srgbClr val="3C165D"/>
                </a:solidFill>
              </a:defRPr>
            </a:pPr>
            <a:r>
              <a:rPr dirty="0" err="1"/>
              <a:t>Întrebarea</a:t>
            </a:r>
            <a:r>
              <a:rPr dirty="0"/>
              <a:t> 2: Care </a:t>
            </a:r>
            <a:r>
              <a:rPr dirty="0" err="1"/>
              <a:t>este</a:t>
            </a:r>
            <a:r>
              <a:rPr dirty="0"/>
              <a:t> </a:t>
            </a:r>
            <a:r>
              <a:rPr b="1" dirty="0" err="1"/>
              <a:t>cea</a:t>
            </a:r>
            <a:r>
              <a:rPr b="1" dirty="0"/>
              <a:t> </a:t>
            </a:r>
            <a:r>
              <a:rPr b="1" dirty="0" err="1"/>
              <a:t>mai</a:t>
            </a:r>
            <a:r>
              <a:rPr b="1" dirty="0"/>
              <a:t> </a:t>
            </a:r>
            <a:r>
              <a:rPr b="1" dirty="0" err="1"/>
              <a:t>bună</a:t>
            </a:r>
            <a:r>
              <a:rPr b="1" dirty="0"/>
              <a:t> </a:t>
            </a:r>
            <a:r>
              <a:rPr dirty="0" err="1"/>
              <a:t>descriere</a:t>
            </a:r>
            <a:r>
              <a:rPr dirty="0"/>
              <a:t> a </a:t>
            </a:r>
            <a:r>
              <a:rPr dirty="0" err="1"/>
              <a:t>unei</a:t>
            </a:r>
            <a:r>
              <a:rPr dirty="0"/>
              <a:t> </a:t>
            </a:r>
            <a:r>
              <a:rPr dirty="0" err="1"/>
              <a:t>economii</a:t>
            </a:r>
            <a:r>
              <a:rPr dirty="0"/>
              <a:t> </a:t>
            </a:r>
            <a:r>
              <a:rPr dirty="0" err="1"/>
              <a:t>bazate</a:t>
            </a:r>
            <a:r>
              <a:rPr dirty="0"/>
              <a:t> pe bio?</a:t>
            </a:r>
          </a:p>
          <a:p>
            <a:pPr marL="356870" lvl="3" indent="-344804">
              <a:lnSpc>
                <a:spcPct val="150000"/>
              </a:lnSpc>
              <a:spcBef>
                <a:spcPts val="800"/>
              </a:spcBef>
              <a:buSzPct val="125000"/>
              <a:buAutoNum type="alphaUcPeriod"/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/>
              <a:t>O </a:t>
            </a:r>
            <a:r>
              <a:rPr dirty="0" err="1"/>
              <a:t>economie</a:t>
            </a:r>
            <a:r>
              <a:rPr dirty="0"/>
              <a:t> care nu </a:t>
            </a:r>
            <a:r>
              <a:rPr dirty="0" err="1"/>
              <a:t>mai</a:t>
            </a:r>
            <a:r>
              <a:rPr dirty="0"/>
              <a:t> </a:t>
            </a:r>
            <a:r>
              <a:rPr dirty="0" err="1"/>
              <a:t>este</a:t>
            </a:r>
            <a:r>
              <a:rPr dirty="0"/>
              <a:t> </a:t>
            </a:r>
            <a:r>
              <a:rPr dirty="0" err="1"/>
              <a:t>complet</a:t>
            </a:r>
            <a:r>
              <a:rPr dirty="0"/>
              <a:t> </a:t>
            </a:r>
            <a:r>
              <a:rPr dirty="0" err="1"/>
              <a:t>dependentă</a:t>
            </a:r>
            <a:r>
              <a:rPr dirty="0"/>
              <a:t> de </a:t>
            </a:r>
            <a:r>
              <a:rPr dirty="0" err="1"/>
              <a:t>materiile</a:t>
            </a:r>
            <a:r>
              <a:rPr dirty="0"/>
              <a:t> prime </a:t>
            </a:r>
            <a:r>
              <a:rPr dirty="0" err="1"/>
              <a:t>fosile</a:t>
            </a:r>
            <a:endParaRPr dirty="0"/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/>
              <a:t>O </a:t>
            </a:r>
            <a:r>
              <a:rPr dirty="0" err="1"/>
              <a:t>economie</a:t>
            </a:r>
            <a:r>
              <a:rPr dirty="0"/>
              <a:t> care </a:t>
            </a:r>
            <a:r>
              <a:rPr dirty="0" err="1"/>
              <a:t>funcționează</a:t>
            </a:r>
            <a:r>
              <a:rPr dirty="0"/>
              <a:t> pe </a:t>
            </a:r>
            <a:r>
              <a:rPr dirty="0" err="1"/>
              <a:t>bază</a:t>
            </a:r>
            <a:r>
              <a:rPr dirty="0"/>
              <a:t> de </a:t>
            </a:r>
            <a:r>
              <a:rPr dirty="0" err="1"/>
              <a:t>biomasă</a:t>
            </a:r>
            <a:r>
              <a:rPr dirty="0"/>
              <a:t> ca </a:t>
            </a:r>
            <a:r>
              <a:rPr dirty="0" err="1"/>
              <a:t>materie</a:t>
            </a:r>
            <a:r>
              <a:rPr dirty="0"/>
              <a:t> </a:t>
            </a:r>
            <a:r>
              <a:rPr dirty="0" err="1"/>
              <a:t>primă</a:t>
            </a:r>
            <a:endParaRPr dirty="0"/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/>
              <a:t>O </a:t>
            </a:r>
            <a:r>
              <a:rPr dirty="0" err="1"/>
              <a:t>economie</a:t>
            </a:r>
            <a:r>
              <a:rPr dirty="0"/>
              <a:t> care </a:t>
            </a:r>
            <a:r>
              <a:rPr dirty="0" err="1"/>
              <a:t>este</a:t>
            </a:r>
            <a:r>
              <a:rPr dirty="0"/>
              <a:t> </a:t>
            </a:r>
            <a:r>
              <a:rPr dirty="0" err="1"/>
              <a:t>complet</a:t>
            </a:r>
            <a:r>
              <a:rPr dirty="0"/>
              <a:t> </a:t>
            </a:r>
            <a:r>
              <a:rPr dirty="0" err="1"/>
              <a:t>circulară</a:t>
            </a:r>
            <a:endParaRPr dirty="0"/>
          </a:p>
          <a:p>
            <a:pPr lvl="3">
              <a:lnSpc>
                <a:spcPct val="150000"/>
              </a:lnSpc>
              <a:spcBef>
                <a:spcPts val="800"/>
              </a:spcBef>
              <a:tabLst>
                <a:tab pos="355600" algn="l"/>
              </a:tabLst>
              <a:defRPr sz="2000">
                <a:solidFill>
                  <a:srgbClr val="3C165D"/>
                </a:solidFill>
              </a:defRPr>
            </a:pPr>
            <a:r>
              <a:rPr dirty="0"/>
              <a:t>O </a:t>
            </a:r>
            <a:r>
              <a:rPr dirty="0" err="1"/>
              <a:t>economie</a:t>
            </a:r>
            <a:r>
              <a:rPr dirty="0"/>
              <a:t> </a:t>
            </a:r>
            <a:r>
              <a:rPr dirty="0" err="1"/>
              <a:t>în</a:t>
            </a:r>
            <a:r>
              <a:rPr dirty="0"/>
              <a:t> care </a:t>
            </a:r>
            <a:r>
              <a:rPr dirty="0" err="1"/>
              <a:t>generăm</a:t>
            </a:r>
            <a:r>
              <a:rPr dirty="0"/>
              <a:t> </a:t>
            </a:r>
            <a:r>
              <a:rPr dirty="0" err="1"/>
              <a:t>energie</a:t>
            </a:r>
            <a:r>
              <a:rPr dirty="0"/>
              <a:t> </a:t>
            </a:r>
            <a:r>
              <a:rPr dirty="0" err="1"/>
              <a:t>doar</a:t>
            </a:r>
            <a:r>
              <a:rPr dirty="0"/>
              <a:t> </a:t>
            </a:r>
            <a:r>
              <a:rPr dirty="0" err="1"/>
              <a:t>prin</a:t>
            </a:r>
            <a:r>
              <a:rPr dirty="0"/>
              <a:t> </a:t>
            </a:r>
            <a:r>
              <a:rPr dirty="0" err="1"/>
              <a:t>intermediul</a:t>
            </a:r>
            <a:r>
              <a:rPr dirty="0"/>
              <a:t> </a:t>
            </a:r>
            <a:r>
              <a:rPr dirty="0" err="1"/>
              <a:t>panourilor</a:t>
            </a:r>
            <a:r>
              <a:rPr dirty="0"/>
              <a:t> </a:t>
            </a:r>
            <a:r>
              <a:rPr dirty="0" err="1"/>
              <a:t>solare</a:t>
            </a:r>
            <a:r>
              <a:rPr dirty="0"/>
              <a:t> </a:t>
            </a:r>
            <a:r>
              <a:rPr dirty="0" err="1"/>
              <a:t>și</a:t>
            </a:r>
            <a:r>
              <a:rPr dirty="0"/>
              <a:t> al </a:t>
            </a:r>
            <a:r>
              <a:rPr lang="ro-RO" dirty="0"/>
              <a:t>				</a:t>
            </a:r>
            <a:r>
              <a:rPr dirty="0" err="1"/>
              <a:t>turbinelor</a:t>
            </a:r>
            <a:r>
              <a:rPr dirty="0"/>
              <a:t> </a:t>
            </a:r>
            <a:r>
              <a:rPr dirty="0" err="1"/>
              <a:t>eoliene</a:t>
            </a:r>
            <a:endParaRPr dirty="0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729</Words>
  <Application>Microsoft Office PowerPoint</Application>
  <PresentationFormat>Widescreen</PresentationFormat>
  <Paragraphs>111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Bioeconomie circulară durabilă: Consum prietenos cu planeta</vt:lpstr>
      <vt:lpstr>Introducerea bioeconomiei circulare durabile</vt:lpstr>
      <vt:lpstr>Introducerea bioeconomiei circulare durabile</vt:lpstr>
      <vt:lpstr>PowerPoint Presentation</vt:lpstr>
      <vt:lpstr>Deșeurile ca resursă reutilizabilă</vt:lpstr>
      <vt:lpstr>Vizualizarea întrebărilor</vt:lpstr>
      <vt:lpstr>Bioeconomie: Chestionar privind consumul prietenos cu planeta</vt:lpstr>
      <vt:lpstr>Introducere în bioeconomie</vt:lpstr>
      <vt:lpstr>Introducere în bioeconomie</vt:lpstr>
      <vt:lpstr>Introducere în bioeconomie</vt:lpstr>
      <vt:lpstr>Introducere în bioeconomie</vt:lpstr>
      <vt:lpstr>Introducere în bioeconomie</vt:lpstr>
      <vt:lpstr>Introducere în bioeconomie</vt:lpstr>
      <vt:lpstr>Introducere în bioeconomie</vt:lpstr>
      <vt:lpstr>Introducere în bioeconomie</vt:lpstr>
      <vt:lpstr>Introducere în bioeconomie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Mihai Bîzoi</cp:lastModifiedBy>
  <cp:revision>1</cp:revision>
  <dcterms:modified xsi:type="dcterms:W3CDTF">2025-06-24T17:43:28Z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MSIP_Label_54c80dc6-4f7d-487e-bcc3-a480a72d23b1_Enabled">
    <vt:lpwstr>True</vt:lpwstr>
  </property>
  <property fmtid="{D5CDD505-2E9C-101B-9397-08002B2CF9AE}" pid="3" name="MSIP_Label_54c80dc6-4f7d-487e-bcc3-a480a72d23b1_SiteId">
    <vt:lpwstr>9e2ee2c0-d55f-4a8b-b3a7-93a1923da5e3</vt:lpwstr>
  </property>
  <property fmtid="{D5CDD505-2E9C-101B-9397-08002B2CF9AE}" pid="4" name="MSIP_Label_54c80dc6-4f7d-487e-bcc3-a480a72d23b1_SetDate">
    <vt:lpwstr>2025-06-24T17:58:51Z</vt:lpwstr>
  </property>
  <property fmtid="{D5CDD505-2E9C-101B-9397-08002B2CF9AE}" pid="5" name="MSIP_Label_54c80dc6-4f7d-487e-bcc3-a480a72d23b1_Name">
    <vt:lpwstr>Public Information</vt:lpwstr>
  </property>
  <property fmtid="{D5CDD505-2E9C-101B-9397-08002B2CF9AE}" pid="6" name="MSIP_Label_54c80dc6-4f7d-487e-bcc3-a480a72d23b1_ActionId">
    <vt:lpwstr>f61e3b3c-816c-4d0a-80fe-db95f67e8265</vt:lpwstr>
  </property>
  <property fmtid="{D5CDD505-2E9C-101B-9397-08002B2CF9AE}" pid="7" name="MSIP_Label_54c80dc6-4f7d-487e-bcc3-a480a72d23b1_Removed">
    <vt:lpwstr>False</vt:lpwstr>
  </property>
  <property fmtid="{D5CDD505-2E9C-101B-9397-08002B2CF9AE}" pid="8" name="MSIP_Label_54c80dc6-4f7d-487e-bcc3-a480a72d23b1_Extended_MSFT_Method">
    <vt:lpwstr>Standard</vt:lpwstr>
  </property>
  <property fmtid="{D5CDD505-2E9C-101B-9397-08002B2CF9AE}" pid="9" name="Sensitivity">
    <vt:lpwstr>Public Information</vt:lpwstr>
  </property>
</Properties>
</file>