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335" r:id="rId5"/>
    <p:sldId id="392" r:id="rId6"/>
    <p:sldId id="393" r:id="rId7"/>
    <p:sldId id="399" r:id="rId8"/>
  </p:sldIdLst>
  <p:sldSz cx="12192000" cy="6858000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D9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5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hai Bîzoi" userId="38ad0fdd-d832-48d7-8b13-4a9995dff56e" providerId="ADAL" clId="{30759A3D-9FBC-4C6D-8A60-337FCEBA7F0D}"/>
    <pc:docChg chg="modSld">
      <pc:chgData name="Mihai Bîzoi" userId="38ad0fdd-d832-48d7-8b13-4a9995dff56e" providerId="ADAL" clId="{30759A3D-9FBC-4C6D-8A60-337FCEBA7F0D}" dt="2025-06-24T17:02:52.612" v="2" actId="20577"/>
      <pc:docMkLst>
        <pc:docMk/>
      </pc:docMkLst>
      <pc:sldChg chg="modSp mod">
        <pc:chgData name="Mihai Bîzoi" userId="38ad0fdd-d832-48d7-8b13-4a9995dff56e" providerId="ADAL" clId="{30759A3D-9FBC-4C6D-8A60-337FCEBA7F0D}" dt="2025-06-24T17:02:36.639" v="0" actId="790"/>
        <pc:sldMkLst>
          <pc:docMk/>
          <pc:sldMk cId="1318675172" sldId="393"/>
        </pc:sldMkLst>
        <pc:spChg chg="mod">
          <ac:chgData name="Mihai Bîzoi" userId="38ad0fdd-d832-48d7-8b13-4a9995dff56e" providerId="ADAL" clId="{30759A3D-9FBC-4C6D-8A60-337FCEBA7F0D}" dt="2025-06-24T17:02:36.639" v="0" actId="790"/>
          <ac:spMkLst>
            <pc:docMk/>
            <pc:sldMk cId="1318675172" sldId="393"/>
            <ac:spMk id="13" creationId="{C111ACE9-1E96-4515-AAEC-D44DB2DBB9FF}"/>
          </ac:spMkLst>
        </pc:spChg>
      </pc:sldChg>
      <pc:sldChg chg="modSp mod">
        <pc:chgData name="Mihai Bîzoi" userId="38ad0fdd-d832-48d7-8b13-4a9995dff56e" providerId="ADAL" clId="{30759A3D-9FBC-4C6D-8A60-337FCEBA7F0D}" dt="2025-06-24T17:02:52.612" v="2" actId="20577"/>
        <pc:sldMkLst>
          <pc:docMk/>
          <pc:sldMk cId="1997952685" sldId="399"/>
        </pc:sldMkLst>
        <pc:spChg chg="mod">
          <ac:chgData name="Mihai Bîzoi" userId="38ad0fdd-d832-48d7-8b13-4a9995dff56e" providerId="ADAL" clId="{30759A3D-9FBC-4C6D-8A60-337FCEBA7F0D}" dt="2025-06-24T17:02:52.612" v="2" actId="20577"/>
          <ac:spMkLst>
            <pc:docMk/>
            <pc:sldMk cId="1997952685" sldId="399"/>
            <ac:spMk id="4" creationId="{89EBF5DE-8FEC-D165-6013-27915797D96D}"/>
          </ac:spMkLst>
        </pc:spChg>
      </pc:sldChg>
    </pc:docChg>
  </pc:docChgLst>
  <pc:docChgLst>
    <pc:chgData name="Bart Hempen" userId="e1e3b119-3a59-4389-bd45-5fc5103d909c" providerId="ADAL" clId="{324FFEB2-B64D-4361-8EB6-353E9E0566C2}"/>
    <pc:docChg chg="modSld">
      <pc:chgData name="Bart Hempen" userId="e1e3b119-3a59-4389-bd45-5fc5103d909c" providerId="ADAL" clId="{324FFEB2-B64D-4361-8EB6-353E9E0566C2}" dt="2024-10-16T09:03:43.186" v="58" actId="6549"/>
      <pc:docMkLst>
        <pc:docMk/>
      </pc:docMkLst>
      <pc:sldChg chg="modSp mod">
        <pc:chgData name="Bart Hempen" userId="e1e3b119-3a59-4389-bd45-5fc5103d909c" providerId="ADAL" clId="{324FFEB2-B64D-4361-8EB6-353E9E0566C2}" dt="2024-10-16T09:01:59.997" v="10" actId="6549"/>
        <pc:sldMkLst>
          <pc:docMk/>
          <pc:sldMk cId="2282976479" sldId="335"/>
        </pc:sldMkLst>
      </pc:sldChg>
      <pc:sldChg chg="modSp mod">
        <pc:chgData name="Bart Hempen" userId="e1e3b119-3a59-4389-bd45-5fc5103d909c" providerId="ADAL" clId="{324FFEB2-B64D-4361-8EB6-353E9E0566C2}" dt="2024-10-16T09:03:43.186" v="58" actId="6549"/>
        <pc:sldMkLst>
          <pc:docMk/>
          <pc:sldMk cId="1997952685" sldId="399"/>
        </pc:sldMkLst>
      </pc:sldChg>
    </pc:docChg>
  </pc:docChgLst>
  <pc:docChgLst>
    <pc:chgData name="Bart Hempen" userId="e1e3b119-3a59-4389-bd45-5fc5103d909c" providerId="ADAL" clId="{F591E7C0-C418-4E2C-8EA6-8E9FDFD4BD5E}"/>
    <pc:docChg chg="undo custSel delSld modSld">
      <pc:chgData name="Bart Hempen" userId="e1e3b119-3a59-4389-bd45-5fc5103d909c" providerId="ADAL" clId="{F591E7C0-C418-4E2C-8EA6-8E9FDFD4BD5E}" dt="2024-09-24T09:12:53.697" v="326" actId="20577"/>
      <pc:docMkLst>
        <pc:docMk/>
      </pc:docMkLst>
      <pc:sldChg chg="modSp mod">
        <pc:chgData name="Bart Hempen" userId="e1e3b119-3a59-4389-bd45-5fc5103d909c" providerId="ADAL" clId="{F591E7C0-C418-4E2C-8EA6-8E9FDFD4BD5E}" dt="2024-09-24T08:54:02.915" v="24" actId="20577"/>
        <pc:sldMkLst>
          <pc:docMk/>
          <pc:sldMk cId="2282976479" sldId="335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589545114" sldId="340"/>
        </pc:sldMkLst>
      </pc:sldChg>
      <pc:sldChg chg="addSp modSp mod">
        <pc:chgData name="Bart Hempen" userId="e1e3b119-3a59-4389-bd45-5fc5103d909c" providerId="ADAL" clId="{F591E7C0-C418-4E2C-8EA6-8E9FDFD4BD5E}" dt="2024-09-24T08:59:21.263" v="105" actId="1076"/>
        <pc:sldMkLst>
          <pc:docMk/>
          <pc:sldMk cId="3277489080" sldId="392"/>
        </pc:sldMkLst>
      </pc:sldChg>
      <pc:sldChg chg="addSp delSp modSp mod">
        <pc:chgData name="Bart Hempen" userId="e1e3b119-3a59-4389-bd45-5fc5103d909c" providerId="ADAL" clId="{F591E7C0-C418-4E2C-8EA6-8E9FDFD4BD5E}" dt="2024-09-24T09:02:35.907" v="155" actId="1076"/>
        <pc:sldMkLst>
          <pc:docMk/>
          <pc:sldMk cId="1318675172" sldId="393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873242870" sldId="394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4038637862" sldId="395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687280857" sldId="396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4009580572" sldId="397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814132053" sldId="398"/>
        </pc:sldMkLst>
      </pc:sldChg>
      <pc:sldChg chg="addSp delSp modSp mod">
        <pc:chgData name="Bart Hempen" userId="e1e3b119-3a59-4389-bd45-5fc5103d909c" providerId="ADAL" clId="{F591E7C0-C418-4E2C-8EA6-8E9FDFD4BD5E}" dt="2024-09-24T09:12:53.697" v="326" actId="20577"/>
        <pc:sldMkLst>
          <pc:docMk/>
          <pc:sldMk cId="1997952685" sldId="39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BE17B-B282-4141-A1BD-53DC703EA41C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Faceți clic pentru a verifica caracteristicile modelului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Nivelul inferior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284A7-7EAF-4537-8DD7-872FFDA351D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85760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Faceți clic pentru a edita stilul titlului principal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Editarea stilurilor textului master</a:t>
            </a:r>
          </a:p>
          <a:p>
            <a:pPr lvl="1"/>
            <a:r>
              <a:rPr lang="en-US"/>
              <a:t>Al doilea nivel</a:t>
            </a:r>
          </a:p>
          <a:p>
            <a:pPr lvl="2"/>
            <a:r>
              <a:rPr lang="en-US"/>
              <a:t>Al treilea nivel</a:t>
            </a:r>
          </a:p>
          <a:p>
            <a:pPr lvl="3"/>
            <a:r>
              <a:rPr lang="en-US"/>
              <a:t>Al patrulea nivel</a:t>
            </a:r>
          </a:p>
          <a:p>
            <a:pPr lvl="4"/>
            <a:r>
              <a:rPr lang="en-US"/>
              <a:t>Al cincilea nivel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24/06/2025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t&amp;rct=j&amp;q&amp;esrc=s&amp;source=web&amp;cd&amp;cad=rja&amp;uact=8&amp;ved=2ahUKEwiJ6KeT2rD_AhUhhf0HHWyfAKsQFnoECAgQAQ&amp;url=https%3A%2F%2Fapps.apple.com%2Fnl%2Fapp%2Fobsidentify%2Fid1464543488&amp;usg=AOvVaw0cQXZ-fEDySnqyisyhIwuZ" TargetMode="External"/><Relationship Id="rId2" Type="http://schemas.openxmlformats.org/officeDocument/2006/relationships/hyperlink" Target="https://play.google.com/store/apps/details?id=org.observation.obsidentify&amp;hl=en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340000" cy="1147229"/>
          </a:xfrm>
        </p:spPr>
        <p:txBody>
          <a:bodyPr/>
          <a:lstStyle/>
          <a:p>
            <a:r>
              <a:rPr lang="en" sz="3200" dirty="0"/>
              <a:t>Învățarea în aer liber: învățarea din natură</a:t>
            </a:r>
            <a:endParaRPr lang="en-GB" noProof="0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" dirty="0">
                <a:solidFill>
                  <a:schemeClr val="accent3"/>
                </a:solidFill>
              </a:rPr>
              <a:t>Lecția 3</a:t>
            </a:r>
            <a:endParaRPr lang="en-GB" noProof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/>
              <a:t>Ce este </a:t>
            </a:r>
            <a:r>
              <a:rPr lang="en" sz="4000" b="1" dirty="0" err="1"/>
              <a:t>biodiversitatea</a:t>
            </a:r>
            <a:r>
              <a:rPr lang="en" sz="4000" b="1" dirty="0"/>
              <a:t>?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 dirty="0" err="1"/>
              <a:t>BioBeo</a:t>
            </a:r>
            <a:endParaRPr lang="en-GB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2</a:t>
            </a:fld>
            <a:endParaRPr lang="en-GB"/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0495F980-119B-4000-0400-56C1E05A6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3420569"/>
            <a:ext cx="11352212" cy="2425991"/>
          </a:xfrm>
        </p:spPr>
        <p:txBody>
          <a:bodyPr/>
          <a:lstStyle/>
          <a:p>
            <a:r>
              <a:rPr lang="en" dirty="0">
                <a:solidFill>
                  <a:schemeClr val="tx2"/>
                </a:solidFill>
              </a:rPr>
              <a:t>Biodiversitatea este o contracție a "diversității biologice".</a:t>
            </a:r>
          </a:p>
          <a:p>
            <a:r>
              <a:rPr lang="en" dirty="0">
                <a:solidFill>
                  <a:schemeClr val="tx2"/>
                </a:solidFill>
              </a:rPr>
              <a:t>Biodiversitatea se referă la diversitatea organismelor vii dintr-o anumită zonă.</a:t>
            </a:r>
          </a:p>
          <a:p>
            <a:r>
              <a:rPr lang="en" dirty="0">
                <a:solidFill>
                  <a:schemeClr val="tx2"/>
                </a:solidFill>
              </a:rPr>
              <a:t>Deci este vorba despre diversitatea speciilor dintr-o anumită zonă.</a:t>
            </a:r>
          </a:p>
          <a:p>
            <a:r>
              <a:rPr lang="en" dirty="0">
                <a:solidFill>
                  <a:schemeClr val="tx2"/>
                </a:solidFill>
              </a:rPr>
              <a:t>Acest lucru se referă la plante, animale, ciuperci, bacterii etc...</a:t>
            </a:r>
          </a:p>
          <a:p>
            <a:r>
              <a:rPr lang="en" dirty="0">
                <a:solidFill>
                  <a:schemeClr val="tx2"/>
                </a:solidFill>
              </a:rPr>
              <a:t>Biodiversitatea Belgiei este estimată la 40.000-50.000 de specii.</a:t>
            </a:r>
            <a:endParaRPr lang="nl-BE" dirty="0">
              <a:solidFill>
                <a:schemeClr val="tx2"/>
              </a:solidFill>
            </a:endParaRPr>
          </a:p>
        </p:txBody>
      </p:sp>
      <p:pic>
        <p:nvPicPr>
          <p:cNvPr id="5" name="Afbeelding 4" descr="Afbeelding met tekenfilm, Tekenfilm, zoogdier, rendier">
            <a:extLst>
              <a:ext uri="{FF2B5EF4-FFF2-40B4-BE49-F238E27FC236}">
                <a16:creationId xmlns:a16="http://schemas.microsoft.com/office/drawing/2014/main" id="{F9061C92-8245-4871-BFDB-EBB620E76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61"/>
          <a:stretch/>
        </p:blipFill>
        <p:spPr>
          <a:xfrm>
            <a:off x="5434520" y="1287044"/>
            <a:ext cx="6305530" cy="201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48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ro-RO" sz="4000" b="1" noProof="0" dirty="0"/>
              <a:t>Întrebarea de cercetare</a:t>
            </a: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3</a:t>
            </a:fld>
            <a:endParaRPr lang="en-GB"/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0495F980-119B-4000-0400-56C1E05A6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749" y="2010157"/>
            <a:ext cx="10079180" cy="1055206"/>
          </a:xfrm>
        </p:spPr>
        <p:txBody>
          <a:bodyPr>
            <a:normAutofit/>
          </a:bodyPr>
          <a:lstStyle/>
          <a:p>
            <a:r>
              <a:rPr lang="en" dirty="0">
                <a:solidFill>
                  <a:schemeClr val="tx2"/>
                </a:solidFill>
              </a:rPr>
              <a:t>Care este starea biodiversității spațiului verde din jurul școlii?</a:t>
            </a:r>
          </a:p>
          <a:p>
            <a:r>
              <a:rPr lang="en" dirty="0">
                <a:solidFill>
                  <a:schemeClr val="tx2"/>
                </a:solidFill>
              </a:rPr>
              <a:t>(sau într-un parc sau pădure din apropierea școlii)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" name="Afbeelding 6" descr="Afbeelding met buitenshuis, gebouw, tekst, hemel">
            <a:extLst>
              <a:ext uri="{FF2B5EF4-FFF2-40B4-BE49-F238E27FC236}">
                <a16:creationId xmlns:a16="http://schemas.microsoft.com/office/drawing/2014/main" id="{53C3C83A-6BFB-3A0F-E0BD-5EE0FDAC38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326" y="3706302"/>
            <a:ext cx="3925020" cy="261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75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999" y="476400"/>
            <a:ext cx="11340000" cy="900000"/>
          </a:xfrm>
        </p:spPr>
        <p:txBody>
          <a:bodyPr>
            <a:normAutofit/>
          </a:bodyPr>
          <a:lstStyle/>
          <a:p>
            <a:r>
              <a:rPr lang="en" sz="4000" b="1" dirty="0"/>
              <a:t>Ce avem de gând să facem?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" noProof="0" dirty="0" err="1"/>
              <a:t>BioBeo</a:t>
            </a:r>
            <a:endParaRPr lang="en-GB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t>4</a:t>
            </a:fld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9EBF5DE-8FEC-D165-6013-27915797D96D}"/>
              </a:ext>
            </a:extLst>
          </p:cNvPr>
          <p:cNvSpPr txBox="1">
            <a:spLocks/>
          </p:cNvSpPr>
          <p:nvPr/>
        </p:nvSpPr>
        <p:spPr>
          <a:xfrm>
            <a:off x="426000" y="1439775"/>
            <a:ext cx="10825483" cy="4124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Mergem la un spațiu verde din jurul școlii sau într-un parc sau pădure din apropiere.</a:t>
            </a:r>
            <a:endParaRPr lang="nl-BE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Ai nevoie de:</a:t>
            </a:r>
          </a:p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- O fișă de lucru "Învățarea în aer liber"</a:t>
            </a:r>
          </a:p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- Telefon mobil cu aplicația "obsidentify" instalată ( </a:t>
            </a:r>
            <a:r>
              <a:rPr lang="en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  <a:hlinkClick r:id="rId2"/>
              </a:rPr>
              <a:t>google playstore </a:t>
            </a:r>
            <a:r>
              <a:rPr lang="en" dirty="0">
                <a:solidFill>
                  <a:schemeClr val="tx2"/>
                </a:solidFill>
              </a:rPr>
              <a:t>sau </a:t>
            </a:r>
            <a:r>
              <a:rPr lang="en" u="sng" dirty="0">
                <a:solidFill>
                  <a:srgbClr val="0462C1"/>
                </a:solidFill>
                <a:ea typeface="Symbol" panose="05050102010706020507" pitchFamily="18" charset="2"/>
                <a:cs typeface="Symbol" panose="05050102010706020507" pitchFamily="18" charset="2"/>
                <a:hlinkClick r:id="rId3"/>
              </a:rPr>
              <a:t>apple </a:t>
            </a:r>
            <a:r>
              <a:rPr lang="en" dirty="0">
                <a:solidFill>
                  <a:schemeClr val="tx2"/>
                </a:solidFill>
              </a:rPr>
              <a:t>)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- Instrumente pentru măsurarea factorilor abiotici: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" dirty="0">
                <a:solidFill>
                  <a:schemeClr val="tx2"/>
                </a:solidFill>
              </a:rPr>
              <a:t>sonometru, luminometru, umidometru,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" dirty="0">
                <a:solidFill>
                  <a:schemeClr val="tx2"/>
                </a:solidFill>
              </a:rPr>
              <a:t>termometru, stilou de toamnă cu tub, aparat de măsurat viteza vântului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" dirty="0">
                <a:solidFill>
                  <a:schemeClr val="tx2"/>
                </a:solidFill>
              </a:rPr>
              <a:t>- Lup</a:t>
            </a:r>
            <a:r>
              <a:rPr lang="ro-RO" dirty="0">
                <a:solidFill>
                  <a:schemeClr val="tx2"/>
                </a:solidFill>
              </a:rPr>
              <a:t>ă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en" dirty="0" err="1">
                <a:solidFill>
                  <a:schemeClr val="tx2"/>
                </a:solidFill>
              </a:rPr>
              <a:t>- Creion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952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8D0EF1-E2D5-4112-915D-555845056FBC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microsoft.com/office/2006/metadata/properties"/>
    <ds:schemaRef ds:uri="a88ec169-906e-4370-9640-4e5c35bb318a"/>
    <ds:schemaRef ds:uri="38e4c7b3-876e-4986-a76a-b175cc05315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182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bold</vt:lpstr>
      <vt:lpstr>Calibri Light</vt:lpstr>
      <vt:lpstr>Symbol</vt:lpstr>
      <vt:lpstr>Wingdings</vt:lpstr>
      <vt:lpstr>Office Theme</vt:lpstr>
      <vt:lpstr>Învățarea în aer liber: învățarea din natură</vt:lpstr>
      <vt:lpstr>Ce este biodiversitatea?</vt:lpstr>
      <vt:lpstr>Întrebarea de cercetare</vt:lpstr>
      <vt:lpstr>Ce avem de gând să facem?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keywords>, docId:00F33DC9D0CAA5736296464062AF2489</cp:keywords>
  <cp:lastModifiedBy>Mihai Bîzoi</cp:lastModifiedBy>
  <cp:revision>11</cp:revision>
  <dcterms:created xsi:type="dcterms:W3CDTF">2023-06-02T08:06:54Z</dcterms:created>
  <dcterms:modified xsi:type="dcterms:W3CDTF">2025-06-24T17:03:04Z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  <property fmtid="{D5CDD505-2E9C-101B-9397-08002B2CF9AE}" pid="3" name="MSIP_Label_54c80dc6-4f7d-487e-bcc3-a480a72d23b1_Enabled">
    <vt:lpwstr>True</vt:lpwstr>
  </property>
  <property fmtid="{D5CDD505-2E9C-101B-9397-08002B2CF9AE}" pid="4" name="MSIP_Label_54c80dc6-4f7d-487e-bcc3-a480a72d23b1_SiteId">
    <vt:lpwstr>9e2ee2c0-d55f-4a8b-b3a7-93a1923da5e3</vt:lpwstr>
  </property>
  <property fmtid="{D5CDD505-2E9C-101B-9397-08002B2CF9AE}" pid="5" name="MSIP_Label_54c80dc6-4f7d-487e-bcc3-a480a72d23b1_SetDate">
    <vt:lpwstr>2025-06-24T16:33:49Z</vt:lpwstr>
  </property>
  <property fmtid="{D5CDD505-2E9C-101B-9397-08002B2CF9AE}" pid="6" name="MSIP_Label_54c80dc6-4f7d-487e-bcc3-a480a72d23b1_Name">
    <vt:lpwstr>Public Information</vt:lpwstr>
  </property>
  <property fmtid="{D5CDD505-2E9C-101B-9397-08002B2CF9AE}" pid="7" name="MSIP_Label_54c80dc6-4f7d-487e-bcc3-a480a72d23b1_ActionId">
    <vt:lpwstr>d55fde01-dc44-40bd-916e-246fb2a589b1</vt:lpwstr>
  </property>
  <property fmtid="{D5CDD505-2E9C-101B-9397-08002B2CF9AE}" pid="8" name="MSIP_Label_54c80dc6-4f7d-487e-bcc3-a480a72d23b1_Removed">
    <vt:lpwstr>False</vt:lpwstr>
  </property>
  <property fmtid="{D5CDD505-2E9C-101B-9397-08002B2CF9AE}" pid="9" name="MSIP_Label_54c80dc6-4f7d-487e-bcc3-a480a72d23b1_Extended_MSFT_Method">
    <vt:lpwstr>Standard</vt:lpwstr>
  </property>
  <property fmtid="{D5CDD505-2E9C-101B-9397-08002B2CF9AE}" pid="10" name="Sensitivity">
    <vt:lpwstr>Public Information</vt:lpwstr>
  </property>
</Properties>
</file>