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5" r:id="rId5"/>
    <p:sldId id="309" r:id="rId6"/>
    <p:sldId id="345" r:id="rId7"/>
    <p:sldId id="341" r:id="rId8"/>
    <p:sldId id="342" r:id="rId9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43C97328-08EF-48FA-AA14-098D0DDF6BF0}"/>
    <pc:docChg chg="undo custSel addSld modSld">
      <pc:chgData name="Bart Hempen" userId="e1e3b119-3a59-4389-bd45-5fc5103d909c" providerId="ADAL" clId="{43C97328-08EF-48FA-AA14-098D0DDF6BF0}" dt="2024-09-18T09:06:45.828" v="181"/>
      <pc:docMkLst>
        <pc:docMk/>
      </pc:docMkLst>
      <pc:sldChg chg="modSp">
        <pc:chgData name="Bart Hempen" userId="e1e3b119-3a59-4389-bd45-5fc5103d909c" providerId="ADAL" clId="{43C97328-08EF-48FA-AA14-098D0DDF6BF0}" dt="2024-09-18T09:06:45.828" v="181"/>
        <pc:sldMkLst>
          <pc:docMk/>
          <pc:sldMk cId="1809273884" sldId="341"/>
        </pc:sldMkLst>
        <pc:picChg chg="mod">
          <ac:chgData name="Bart Hempen" userId="e1e3b119-3a59-4389-bd45-5fc5103d909c" providerId="ADAL" clId="{43C97328-08EF-48FA-AA14-098D0DDF6BF0}" dt="2024-09-18T09:06:45.828" v="181"/>
          <ac:picMkLst>
            <pc:docMk/>
            <pc:sldMk cId="1809273884" sldId="341"/>
            <ac:picMk id="4" creationId="{D2F8667A-AC3B-4339-BE15-DA20D0ACD28A}"/>
          </ac:picMkLst>
        </pc:picChg>
      </pc:sldChg>
      <pc:sldChg chg="addSp delSp modSp add mod modClrScheme chgLayout">
        <pc:chgData name="Bart Hempen" userId="e1e3b119-3a59-4389-bd45-5fc5103d909c" providerId="ADAL" clId="{43C97328-08EF-48FA-AA14-098D0DDF6BF0}" dt="2024-09-18T09:03:14.221" v="180" actId="20577"/>
        <pc:sldMkLst>
          <pc:docMk/>
          <pc:sldMk cId="2650362790" sldId="345"/>
        </pc:sldMkLst>
        <pc:spChg chg="add del">
          <ac:chgData name="Bart Hempen" userId="e1e3b119-3a59-4389-bd45-5fc5103d909c" providerId="ADAL" clId="{43C97328-08EF-48FA-AA14-098D0DDF6BF0}" dt="2024-09-18T08:37:28.215" v="10" actId="478"/>
          <ac:spMkLst>
            <pc:docMk/>
            <pc:sldMk cId="2650362790" sldId="345"/>
            <ac:spMk id="2" creationId="{7ADDBF40-2599-30A0-B6BC-650DDD5AB217}"/>
          </ac:spMkLst>
        </pc:spChg>
        <pc:spChg chg="mod">
          <ac:chgData name="Bart Hempen" userId="e1e3b119-3a59-4389-bd45-5fc5103d909c" providerId="ADAL" clId="{43C97328-08EF-48FA-AA14-098D0DDF6BF0}" dt="2024-09-18T08:39:23.157" v="125" actId="20577"/>
          <ac:spMkLst>
            <pc:docMk/>
            <pc:sldMk cId="2650362790" sldId="345"/>
            <ac:spMk id="3" creationId="{50F969FA-6AED-311B-1BE4-03116C3050AA}"/>
          </ac:spMkLst>
        </pc:spChg>
        <pc:spChg chg="add del">
          <ac:chgData name="Bart Hempen" userId="e1e3b119-3a59-4389-bd45-5fc5103d909c" providerId="ADAL" clId="{43C97328-08EF-48FA-AA14-098D0DDF6BF0}" dt="2024-09-18T08:39:32.021" v="126" actId="478"/>
          <ac:spMkLst>
            <pc:docMk/>
            <pc:sldMk cId="2650362790" sldId="345"/>
            <ac:spMk id="4" creationId="{6A86C209-F5A3-94EF-8E2E-34D593C3E519}"/>
          </ac:spMkLst>
        </pc:spChg>
        <pc:spChg chg="del">
          <ac:chgData name="Bart Hempen" userId="e1e3b119-3a59-4389-bd45-5fc5103d909c" providerId="ADAL" clId="{43C97328-08EF-48FA-AA14-098D0DDF6BF0}" dt="2024-09-18T08:34:08.775" v="1"/>
          <ac:spMkLst>
            <pc:docMk/>
            <pc:sldMk cId="2650362790" sldId="345"/>
            <ac:spMk id="5" creationId="{87E20C08-FE04-FD32-38AB-78E74441C16B}"/>
          </ac:spMkLst>
        </pc:spChg>
        <pc:spChg chg="add del mod">
          <ac:chgData name="Bart Hempen" userId="e1e3b119-3a59-4389-bd45-5fc5103d909c" providerId="ADAL" clId="{43C97328-08EF-48FA-AA14-098D0DDF6BF0}" dt="2024-09-18T08:37:46.937" v="18" actId="207"/>
          <ac:spMkLst>
            <pc:docMk/>
            <pc:sldMk cId="2650362790" sldId="345"/>
            <ac:spMk id="6" creationId="{F63CAB3C-A350-C280-B211-B1582F70A974}"/>
          </ac:spMkLst>
        </pc:spChg>
        <pc:spChg chg="add del mod">
          <ac:chgData name="Bart Hempen" userId="e1e3b119-3a59-4389-bd45-5fc5103d909c" providerId="ADAL" clId="{43C97328-08EF-48FA-AA14-098D0DDF6BF0}" dt="2024-09-18T08:37:21.440" v="9" actId="478"/>
          <ac:spMkLst>
            <pc:docMk/>
            <pc:sldMk cId="2650362790" sldId="345"/>
            <ac:spMk id="8" creationId="{6328D3BC-EE2F-7A51-9DA0-F68CA4C7E055}"/>
          </ac:spMkLst>
        </pc:spChg>
        <pc:spChg chg="add mod">
          <ac:chgData name="Bart Hempen" userId="e1e3b119-3a59-4389-bd45-5fc5103d909c" providerId="ADAL" clId="{43C97328-08EF-48FA-AA14-098D0DDF6BF0}" dt="2024-09-18T09:03:14.221" v="180" actId="20577"/>
          <ac:spMkLst>
            <pc:docMk/>
            <pc:sldMk cId="2650362790" sldId="345"/>
            <ac:spMk id="9" creationId="{8777CDE0-FD83-22B2-0B5D-823DB778F658}"/>
          </ac:spMkLst>
        </pc:spChg>
        <pc:picChg chg="mod">
          <ac:chgData name="Bart Hempen" userId="e1e3b119-3a59-4389-bd45-5fc5103d909c" providerId="ADAL" clId="{43C97328-08EF-48FA-AA14-098D0DDF6BF0}" dt="2024-09-18T09:02:43.140" v="127" actId="14100"/>
          <ac:picMkLst>
            <pc:docMk/>
            <pc:sldMk cId="2650362790" sldId="345"/>
            <ac:picMk id="2050" creationId="{7A7FC453-E40E-E1C8-0774-643892297D6B}"/>
          </ac:picMkLst>
        </pc:picChg>
      </pc:sldChg>
    </pc:docChg>
  </pc:docChgLst>
  <pc:docChgLst>
    <pc:chgData name="Bart Hempen" userId="e1e3b119-3a59-4389-bd45-5fc5103d909c" providerId="ADAL" clId="{CCE9DC9C-6A43-41EE-9A7F-7E8D90B67BF9}"/>
    <pc:docChg chg="modSld">
      <pc:chgData name="Bart Hempen" userId="e1e3b119-3a59-4389-bd45-5fc5103d909c" providerId="ADAL" clId="{CCE9DC9C-6A43-41EE-9A7F-7E8D90B67BF9}" dt="2024-12-10T16:44:15.284" v="1" actId="14100"/>
      <pc:docMkLst>
        <pc:docMk/>
      </pc:docMkLst>
      <pc:sldChg chg="modSp mod">
        <pc:chgData name="Bart Hempen" userId="e1e3b119-3a59-4389-bd45-5fc5103d909c" providerId="ADAL" clId="{CCE9DC9C-6A43-41EE-9A7F-7E8D90B67BF9}" dt="2024-12-10T16:44:15.284" v="1" actId="14100"/>
        <pc:sldMkLst>
          <pc:docMk/>
          <pc:sldMk cId="2650362790" sldId="345"/>
        </pc:sldMkLst>
        <pc:spChg chg="mod">
          <ac:chgData name="Bart Hempen" userId="e1e3b119-3a59-4389-bd45-5fc5103d909c" providerId="ADAL" clId="{CCE9DC9C-6A43-41EE-9A7F-7E8D90B67BF9}" dt="2024-12-10T16:44:15.284" v="1" actId="14100"/>
          <ac:spMkLst>
            <pc:docMk/>
            <pc:sldMk cId="2650362790" sldId="345"/>
            <ac:spMk id="6" creationId="{F63CAB3C-A350-C280-B211-B1582F70A974}"/>
          </ac:spMkLst>
        </pc:spChg>
      </pc:sldChg>
    </pc:docChg>
  </pc:docChgLst>
  <pc:docChgLst>
    <pc:chgData name="Bart Hempen" userId="e1e3b119-3a59-4389-bd45-5fc5103d909c" providerId="ADAL" clId="{4C817A80-4FF0-479F-BAC9-089A24E9B16C}"/>
    <pc:docChg chg="custSel modSld">
      <pc:chgData name="Bart Hempen" userId="e1e3b119-3a59-4389-bd45-5fc5103d909c" providerId="ADAL" clId="{4C817A80-4FF0-479F-BAC9-089A24E9B16C}" dt="2024-10-16T08:59:07.231" v="15" actId="14100"/>
      <pc:docMkLst>
        <pc:docMk/>
      </pc:docMkLst>
      <pc:sldChg chg="modSp mod">
        <pc:chgData name="Bart Hempen" userId="e1e3b119-3a59-4389-bd45-5fc5103d909c" providerId="ADAL" clId="{4C817A80-4FF0-479F-BAC9-089A24E9B16C}" dt="2024-10-16T08:55:08.889" v="10" actId="20577"/>
        <pc:sldMkLst>
          <pc:docMk/>
          <pc:sldMk cId="828354639" sldId="309"/>
        </pc:sldMkLst>
        <pc:spChg chg="mod">
          <ac:chgData name="Bart Hempen" userId="e1e3b119-3a59-4389-bd45-5fc5103d909c" providerId="ADAL" clId="{4C817A80-4FF0-479F-BAC9-089A24E9B16C}" dt="2024-10-16T08:55:08.889" v="10" actId="20577"/>
          <ac:spMkLst>
            <pc:docMk/>
            <pc:sldMk cId="828354639" sldId="309"/>
            <ac:spMk id="13" creationId="{C111ACE9-1E96-4515-AAEC-D44DB2DBB9FF}"/>
          </ac:spMkLst>
        </pc:spChg>
        <pc:spChg chg="mod">
          <ac:chgData name="Bart Hempen" userId="e1e3b119-3a59-4389-bd45-5fc5103d909c" providerId="ADAL" clId="{4C817A80-4FF0-479F-BAC9-089A24E9B16C}" dt="2024-10-16T08:54:57.778" v="4" actId="20577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4C817A80-4FF0-479F-BAC9-089A24E9B16C}" dt="2024-10-16T08:55:27.469" v="11" actId="20577"/>
        <pc:sldMkLst>
          <pc:docMk/>
          <pc:sldMk cId="1809273884" sldId="341"/>
        </pc:sldMkLst>
        <pc:spChg chg="mod">
          <ac:chgData name="Bart Hempen" userId="e1e3b119-3a59-4389-bd45-5fc5103d909c" providerId="ADAL" clId="{4C817A80-4FF0-479F-BAC9-089A24E9B16C}" dt="2024-10-16T08:55:27.469" v="11" actId="20577"/>
          <ac:spMkLst>
            <pc:docMk/>
            <pc:sldMk cId="1809273884" sldId="341"/>
            <ac:spMk id="14" creationId="{96611AFA-3116-4B27-A2AA-AEC14A299DE4}"/>
          </ac:spMkLst>
        </pc:spChg>
      </pc:sldChg>
      <pc:sldChg chg="addSp delSp modSp mod">
        <pc:chgData name="Bart Hempen" userId="e1e3b119-3a59-4389-bd45-5fc5103d909c" providerId="ADAL" clId="{4C817A80-4FF0-479F-BAC9-089A24E9B16C}" dt="2024-10-16T08:59:07.231" v="15" actId="14100"/>
        <pc:sldMkLst>
          <pc:docMk/>
          <pc:sldMk cId="2534255981" sldId="342"/>
        </pc:sldMkLst>
        <pc:picChg chg="del">
          <ac:chgData name="Bart Hempen" userId="e1e3b119-3a59-4389-bd45-5fc5103d909c" providerId="ADAL" clId="{4C817A80-4FF0-479F-BAC9-089A24E9B16C}" dt="2024-10-16T08:58:57.863" v="12" actId="478"/>
          <ac:picMkLst>
            <pc:docMk/>
            <pc:sldMk cId="2534255981" sldId="342"/>
            <ac:picMk id="4" creationId="{4AE16DAE-4130-3260-57A0-3749FED2A27E}"/>
          </ac:picMkLst>
        </pc:picChg>
        <pc:picChg chg="add mod">
          <ac:chgData name="Bart Hempen" userId="e1e3b119-3a59-4389-bd45-5fc5103d909c" providerId="ADAL" clId="{4C817A80-4FF0-479F-BAC9-089A24E9B16C}" dt="2024-10-16T08:59:07.231" v="15" actId="14100"/>
          <ac:picMkLst>
            <pc:docMk/>
            <pc:sldMk cId="2534255981" sldId="342"/>
            <ac:picMk id="5" creationId="{0FAB2A26-BA4A-C9EC-748E-F6BB0FC645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Faceți clic pentru a edita stilul titlului principal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Editarea stilurilor textului master</a:t>
            </a:r>
          </a:p>
          <a:p>
            <a:pPr lvl="1"/>
            <a:r>
              <a:rPr lang="en-US"/>
              <a:t>Al doilea nivel</a:t>
            </a:r>
          </a:p>
          <a:p>
            <a:pPr lvl="2"/>
            <a:r>
              <a:rPr lang="en-US"/>
              <a:t>Al treilea nivel</a:t>
            </a:r>
          </a:p>
          <a:p>
            <a:pPr lvl="3"/>
            <a:r>
              <a:rPr lang="en-US"/>
              <a:t>Al patrulea nivel</a:t>
            </a:r>
          </a:p>
          <a:p>
            <a:pPr lvl="4"/>
            <a:r>
              <a:rPr lang="en-US"/>
              <a:t>Al cincilea nivel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10/12/2024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"nr.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VTAh8RpKXmI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kKKxKK1fq90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" sz="3200" dirty="0"/>
              <a:t>Interconectare: a fi conectat la natură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dirty="0">
                <a:solidFill>
                  <a:schemeClr val="accent3"/>
                </a:solidFill>
              </a:rPr>
              <a:t>Lecția 2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Observarea unui copac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1567665"/>
            <a:ext cx="5963265" cy="4798142"/>
          </a:xfrm>
        </p:spPr>
        <p:txBody>
          <a:bodyPr>
            <a:normAutofit/>
          </a:bodyPr>
          <a:lstStyle/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Ridicați-vă și "mișcați-vă" foarte încet de la călcâi la vârf, fără să vă mișcați. 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Observați în liniște cum arată copacul. Priviți trunchiul, ramurile și frunzele. Observați dacă copacul este nemișcat sau în mișcare. Ce auziți? </a:t>
            </a:r>
          </a:p>
          <a:p>
            <a:pPr marL="434340" indent="-342900">
              <a:lnSpc>
                <a:spcPct val="100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Respiră adânc câteva secunde în timp ce observi și fii conștient de ceea ce simți.</a:t>
            </a:r>
            <a:endParaRPr lang="en-US" sz="2400" dirty="0">
              <a:solidFill>
                <a:srgbClr val="3C165D"/>
              </a:solidFill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2</a:t>
            </a:fld>
            <a:endParaRPr lang="en-GB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C50EDB4-907F-4F7E-924B-6C3162D73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07" y="1587911"/>
            <a:ext cx="5392993" cy="402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50F969FA-6AED-311B-1BE4-03116C305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75738" y="2233755"/>
            <a:ext cx="2716213" cy="2425991"/>
          </a:xfrm>
        </p:spPr>
        <p:txBody>
          <a:bodyPr/>
          <a:lstStyle/>
          <a:p>
            <a:r>
              <a:rPr lang="en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În natură, toate ființele vii sunt legate între ele.</a:t>
            </a:r>
          </a:p>
          <a:p>
            <a:endParaRPr lang="nl-NL" sz="1800" spc="-5" dirty="0">
              <a:solidFill>
                <a:schemeClr val="tx1"/>
              </a:solidFill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r>
              <a:rPr lang="en" sz="1800" spc="-5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</a:rPr>
              <a:t>Ce interconexiuni vedeți aici?</a:t>
            </a:r>
            <a:endParaRPr lang="nl-BE" sz="1800" spc="0" dirty="0">
              <a:solidFill>
                <a:schemeClr val="tx1"/>
              </a:solidFill>
              <a:effectLst/>
              <a:latin typeface="Calibri Light" panose="020F0302020204030204" pitchFamily="34" charset="0"/>
              <a:ea typeface="Calibri Light" panose="020F0302020204030204" pitchFamily="34" charset="0"/>
            </a:endParaRPr>
          </a:p>
          <a:p>
            <a:endParaRPr lang="nl-BE" dirty="0"/>
          </a:p>
        </p:txBody>
      </p:sp>
      <p:pic>
        <p:nvPicPr>
          <p:cNvPr id="2050" name="Picture 2" descr="De Belgische natuur herwilderen | WWF België">
            <a:extLst>
              <a:ext uri="{FF2B5EF4-FFF2-40B4-BE49-F238E27FC236}">
                <a16:creationId xmlns:a16="http://schemas.microsoft.com/office/drawing/2014/main" id="{7A7FC453-E40E-E1C8-0774-643892297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912148"/>
            <a:ext cx="7876126" cy="557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F63CAB3C-A350-C280-B211-B1582F70A9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75737" y="1133475"/>
            <a:ext cx="2880473" cy="1064780"/>
          </a:xfrm>
        </p:spPr>
        <p:txBody>
          <a:bodyPr/>
          <a:lstStyle/>
          <a:p>
            <a:r>
              <a:rPr lang="en" sz="3200" dirty="0">
                <a:solidFill>
                  <a:schemeClr val="tx1"/>
                </a:solidFill>
              </a:rPr>
              <a:t>Interconectare</a:t>
            </a:r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8777CDE0-FD83-22B2-0B5D-823DB778F658}"/>
              </a:ext>
            </a:extLst>
          </p:cNvPr>
          <p:cNvSpPr txBox="1">
            <a:spLocks/>
          </p:cNvSpPr>
          <p:nvPr/>
        </p:nvSpPr>
        <p:spPr>
          <a:xfrm>
            <a:off x="636228" y="250705"/>
            <a:ext cx="6670345" cy="10647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3200" dirty="0">
                <a:solidFill>
                  <a:schemeClr val="tx1"/>
                </a:solidFill>
              </a:rPr>
              <a:t>Peisaj fluvial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62790"/>
      </p:ext>
    </p:extLst>
  </p:cSld>
  <p:clrMapOvr>
    <a:masterClrMapping/>
  </p:clrMapOvr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 err="1"/>
              <a:t>Lemn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16878" y="1519530"/>
            <a:ext cx="4758812" cy="4798142"/>
          </a:xfrm>
        </p:spPr>
        <p:txBody>
          <a:bodyPr>
            <a:norm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Cum reacționează păduchele atunci când le luați "protecția"?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" sz="2400" dirty="0">
              <a:solidFill>
                <a:srgbClr val="3C165D"/>
              </a:solidFill>
              <a:latin typeface="+mj-lt"/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en" sz="2400" dirty="0">
                <a:solidFill>
                  <a:srgbClr val="3C165D"/>
                </a:solidFill>
                <a:latin typeface="+mj-lt"/>
                <a:cs typeface="Calibri"/>
              </a:rPr>
              <a:t>Interconectarea se referă la modul în care toate lucrurile din lume sunt conectate. Explicați exemplul păduchelui.</a:t>
            </a:r>
            <a:endParaRPr lang="en-US" sz="2400" dirty="0">
              <a:latin typeface="+mj-lt"/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D2F8667A-AC3B-4339-BE15-DA20D0ACD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50" y="1519530"/>
            <a:ext cx="6726401" cy="375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73884"/>
      </p:ext>
    </p:extLst>
  </p:cSld>
  <p:clrMapOvr>
    <a:masterClrMapping/>
  </p:clrMapOvr>
</p:sld>
</file>

<file path=ppt/slides/slide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5</a:t>
            </a:fld>
            <a:endParaRPr lang="en-GB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FAB2A26-BA4A-C9EC-748E-F6BB0FC64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733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5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a88ec169-906e-4370-9640-4e5c35bb318a"/>
    <ds:schemaRef ds:uri="38e4c7b3-876e-4986-a76a-b175cc053150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131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Wingdings</vt:lpstr>
      <vt:lpstr>Office Theme</vt:lpstr>
      <vt:lpstr>Interconnectedness: being connected to nature</vt:lpstr>
      <vt:lpstr>Observing a tree</vt:lpstr>
      <vt:lpstr>PowerPoint-presentatie</vt:lpstr>
      <vt:lpstr>Woodlice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/>
  <dc:creator>Bart Hempen</dc:creator>
  <lastModifiedBy>Bart Hempen</lastModifiedBy>
  <revision>10</revision>
  <dcterms:created xsi:type="dcterms:W3CDTF">2023-06-02T08:06:54.0000000Z</dcterms:created>
  <dcterms:modified xsi:type="dcterms:W3CDTF">2024-12-10T16:44:21.0000000Z</dcterms:modified>
  <keywords>, docId:97E18F8090EFE9B58CE5C339141217C8</keywords>
</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0x0101007787E0A82270E447ABB149B18B708FB7</vt:lpwstr>
  </property>
  <property fmtid="{D5CDD505-2E9C-101B-9397-08002B2CF9AE}" pid="3" name="MSIP_Label_54c80dc6-4f7d-487e-bcc3-a480a72d23b1_Enabled">
    <vt:lpwstr>True</vt:lpwstr>
  </property>
  <property fmtid="{D5CDD505-2E9C-101B-9397-08002B2CF9AE}" pid="4" name="MSIP_Label_54c80dc6-4f7d-487e-bcc3-a480a72d23b1_SiteId">
    <vt:lpwstr>9e2ee2c0-d55f-4a8b-b3a7-93a1923da5e3</vt:lpwstr>
  </property>
  <property fmtid="{D5CDD505-2E9C-101B-9397-08002B2CF9AE}" pid="5" name="MSIP_Label_54c80dc6-4f7d-487e-bcc3-a480a72d23b1_SetDate">
    <vt:lpwstr>2025-06-24T16:52:28Z</vt:lpwstr>
  </property>
  <property fmtid="{D5CDD505-2E9C-101B-9397-08002B2CF9AE}" pid="6" name="MSIP_Label_54c80dc6-4f7d-487e-bcc3-a480a72d23b1_Name">
    <vt:lpwstr>Public Information</vt:lpwstr>
  </property>
  <property fmtid="{D5CDD505-2E9C-101B-9397-08002B2CF9AE}" pid="7" name="MSIP_Label_54c80dc6-4f7d-487e-bcc3-a480a72d23b1_ActionId">
    <vt:lpwstr>ffb9f7df-d547-4f32-ac9d-d1a3d5f66a6f</vt:lpwstr>
  </property>
  <property fmtid="{D5CDD505-2E9C-101B-9397-08002B2CF9AE}" pid="8" name="MSIP_Label_54c80dc6-4f7d-487e-bcc3-a480a72d23b1_Removed">
    <vt:lpwstr>False</vt:lpwstr>
  </property>
  <property fmtid="{D5CDD505-2E9C-101B-9397-08002B2CF9AE}" pid="9" name="MSIP_Label_54c80dc6-4f7d-487e-bcc3-a480a72d23b1_Extended_MSFT_Method">
    <vt:lpwstr>Standard</vt:lpwstr>
  </property>
  <property fmtid="{D5CDD505-2E9C-101B-9397-08002B2CF9AE}" pid="10" name="Sensitivity">
    <vt:lpwstr>Public Information</vt:lpwstr>
  </property>
</Properties>
</file>