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5" r:id="rId5"/>
    <p:sldId id="309" r:id="rId6"/>
    <p:sldId id="336" r:id="rId7"/>
    <p:sldId id="358" r:id="rId8"/>
    <p:sldId id="341" r:id="rId9"/>
    <p:sldId id="359" r:id="rId10"/>
    <p:sldId id="342" r:id="rId11"/>
    <p:sldId id="343" r:id="rId12"/>
    <p:sldId id="344" r:id="rId13"/>
    <p:sldId id="345" r:id="rId14"/>
    <p:sldId id="346" r:id="rId15"/>
    <p:sldId id="347" r:id="rId16"/>
    <p:sldId id="349" r:id="rId17"/>
    <p:sldId id="351" r:id="rId18"/>
    <p:sldId id="361" r:id="rId19"/>
    <p:sldId id="355" r:id="rId20"/>
    <p:sldId id="360" r:id="rId21"/>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t Hempen" userId="e1e3b119-3a59-4389-bd45-5fc5103d909c" providerId="ADAL" clId="{BD9795C1-37A0-4ADF-8FD2-B634FCA74277}"/>
    <pc:docChg chg="undo custSel modSld">
      <pc:chgData name="Bart Hempen" userId="e1e3b119-3a59-4389-bd45-5fc5103d909c" providerId="ADAL" clId="{BD9795C1-37A0-4ADF-8FD2-B634FCA74277}" dt="2024-10-16T08:38:02.499" v="46" actId="1076"/>
      <pc:docMkLst>
        <pc:docMk/>
      </pc:docMkLst>
      <pc:sldChg chg="modSp">
        <pc:chgData name="Bart Hempen" userId="e1e3b119-3a59-4389-bd45-5fc5103d909c" providerId="ADAL" clId="{BD9795C1-37A0-4ADF-8FD2-B634FCA74277}" dt="2024-10-08T09:12:07.764" v="2"/>
        <pc:sldMkLst>
          <pc:docMk/>
          <pc:sldMk cId="2647249580" sldId="343"/>
        </pc:sldMkLst>
        <pc:spChg chg="mod">
          <ac:chgData name="Bart Hempen" userId="e1e3b119-3a59-4389-bd45-5fc5103d909c" providerId="ADAL" clId="{BD9795C1-37A0-4ADF-8FD2-B634FCA74277}" dt="2024-10-08T09:12:07.764" v="2"/>
          <ac:spMkLst>
            <pc:docMk/>
            <pc:sldMk cId="2647249580" sldId="343"/>
            <ac:spMk id="16" creationId="{72402BA8-1DCB-4E95-8B9C-7C82FB2BF9DF}"/>
          </ac:spMkLst>
        </pc:spChg>
      </pc:sldChg>
      <pc:sldChg chg="modSp mod">
        <pc:chgData name="Bart Hempen" userId="e1e3b119-3a59-4389-bd45-5fc5103d909c" providerId="ADAL" clId="{BD9795C1-37A0-4ADF-8FD2-B634FCA74277}" dt="2024-10-08T09:12:39.653" v="7" actId="1076"/>
        <pc:sldMkLst>
          <pc:docMk/>
          <pc:sldMk cId="195758740" sldId="344"/>
        </pc:sldMkLst>
        <pc:spChg chg="mod">
          <ac:chgData name="Bart Hempen" userId="e1e3b119-3a59-4389-bd45-5fc5103d909c" providerId="ADAL" clId="{BD9795C1-37A0-4ADF-8FD2-B634FCA74277}" dt="2024-10-08T09:12:39.653" v="7" actId="1076"/>
          <ac:spMkLst>
            <pc:docMk/>
            <pc:sldMk cId="195758740" sldId="344"/>
            <ac:spMk id="16" creationId="{72402BA8-1DCB-4E95-8B9C-7C82FB2BF9DF}"/>
          </ac:spMkLst>
        </pc:spChg>
      </pc:sldChg>
      <pc:sldChg chg="modSp mod">
        <pc:chgData name="Bart Hempen" userId="e1e3b119-3a59-4389-bd45-5fc5103d909c" providerId="ADAL" clId="{BD9795C1-37A0-4ADF-8FD2-B634FCA74277}" dt="2024-10-08T09:13:02.411" v="8" actId="113"/>
        <pc:sldMkLst>
          <pc:docMk/>
          <pc:sldMk cId="1712080721" sldId="345"/>
        </pc:sldMkLst>
        <pc:spChg chg="mod">
          <ac:chgData name="Bart Hempen" userId="e1e3b119-3a59-4389-bd45-5fc5103d909c" providerId="ADAL" clId="{BD9795C1-37A0-4ADF-8FD2-B634FCA74277}" dt="2024-10-08T09:13:02.411" v="8" actId="113"/>
          <ac:spMkLst>
            <pc:docMk/>
            <pc:sldMk cId="1712080721" sldId="345"/>
            <ac:spMk id="16" creationId="{72402BA8-1DCB-4E95-8B9C-7C82FB2BF9DF}"/>
          </ac:spMkLst>
        </pc:spChg>
      </pc:sldChg>
      <pc:sldChg chg="modSp">
        <pc:chgData name="Bart Hempen" userId="e1e3b119-3a59-4389-bd45-5fc5103d909c" providerId="ADAL" clId="{BD9795C1-37A0-4ADF-8FD2-B634FCA74277}" dt="2024-10-08T09:13:21.697" v="9"/>
        <pc:sldMkLst>
          <pc:docMk/>
          <pc:sldMk cId="2791720541" sldId="346"/>
        </pc:sldMkLst>
        <pc:spChg chg="mod">
          <ac:chgData name="Bart Hempen" userId="e1e3b119-3a59-4389-bd45-5fc5103d909c" providerId="ADAL" clId="{BD9795C1-37A0-4ADF-8FD2-B634FCA74277}" dt="2024-10-08T09:13:21.697" v="9"/>
          <ac:spMkLst>
            <pc:docMk/>
            <pc:sldMk cId="2791720541" sldId="346"/>
            <ac:spMk id="16" creationId="{72402BA8-1DCB-4E95-8B9C-7C82FB2BF9DF}"/>
          </ac:spMkLst>
        </pc:spChg>
      </pc:sldChg>
      <pc:sldChg chg="modSp">
        <pc:chgData name="Bart Hempen" userId="e1e3b119-3a59-4389-bd45-5fc5103d909c" providerId="ADAL" clId="{BD9795C1-37A0-4ADF-8FD2-B634FCA74277}" dt="2024-10-08T09:13:36.492" v="10"/>
        <pc:sldMkLst>
          <pc:docMk/>
          <pc:sldMk cId="3162537704" sldId="347"/>
        </pc:sldMkLst>
        <pc:spChg chg="mod">
          <ac:chgData name="Bart Hempen" userId="e1e3b119-3a59-4389-bd45-5fc5103d909c" providerId="ADAL" clId="{BD9795C1-37A0-4ADF-8FD2-B634FCA74277}" dt="2024-10-08T09:13:36.492" v="10"/>
          <ac:spMkLst>
            <pc:docMk/>
            <pc:sldMk cId="3162537704" sldId="347"/>
            <ac:spMk id="16" creationId="{72402BA8-1DCB-4E95-8B9C-7C82FB2BF9DF}"/>
          </ac:spMkLst>
        </pc:spChg>
      </pc:sldChg>
      <pc:sldChg chg="modSp mod">
        <pc:chgData name="Bart Hempen" userId="e1e3b119-3a59-4389-bd45-5fc5103d909c" providerId="ADAL" clId="{BD9795C1-37A0-4ADF-8FD2-B634FCA74277}" dt="2024-10-08T09:14:21.404" v="18" actId="6549"/>
        <pc:sldMkLst>
          <pc:docMk/>
          <pc:sldMk cId="3145324338" sldId="351"/>
        </pc:sldMkLst>
        <pc:spChg chg="mod">
          <ac:chgData name="Bart Hempen" userId="e1e3b119-3a59-4389-bd45-5fc5103d909c" providerId="ADAL" clId="{BD9795C1-37A0-4ADF-8FD2-B634FCA74277}" dt="2024-10-08T09:14:21.404" v="18" actId="6549"/>
          <ac:spMkLst>
            <pc:docMk/>
            <pc:sldMk cId="3145324338" sldId="351"/>
            <ac:spMk id="16" creationId="{72402BA8-1DCB-4E95-8B9C-7C82FB2BF9DF}"/>
          </ac:spMkLst>
        </pc:spChg>
      </pc:sldChg>
      <pc:sldChg chg="modSp mod">
        <pc:chgData name="Bart Hempen" userId="e1e3b119-3a59-4389-bd45-5fc5103d909c" providerId="ADAL" clId="{BD9795C1-37A0-4ADF-8FD2-B634FCA74277}" dt="2024-10-16T08:38:02.499" v="46" actId="1076"/>
        <pc:sldMkLst>
          <pc:docMk/>
          <pc:sldMk cId="2757502479" sldId="360"/>
        </pc:sldMkLst>
        <pc:spChg chg="mod">
          <ac:chgData name="Bart Hempen" userId="e1e3b119-3a59-4389-bd45-5fc5103d909c" providerId="ADAL" clId="{BD9795C1-37A0-4ADF-8FD2-B634FCA74277}" dt="2024-10-08T09:15:39.883" v="44" actId="6549"/>
          <ac:spMkLst>
            <pc:docMk/>
            <pc:sldMk cId="2757502479" sldId="360"/>
            <ac:spMk id="3" creationId="{6247D959-458D-D5E0-0986-1BB327909F62}"/>
          </ac:spMkLst>
        </pc:spChg>
        <pc:spChg chg="mod">
          <ac:chgData name="Bart Hempen" userId="e1e3b119-3a59-4389-bd45-5fc5103d909c" providerId="ADAL" clId="{BD9795C1-37A0-4ADF-8FD2-B634FCA74277}" dt="2024-10-16T08:38:02.499" v="46" actId="1076"/>
          <ac:spMkLst>
            <pc:docMk/>
            <pc:sldMk cId="2757502479" sldId="360"/>
            <ac:spMk id="5" creationId="{A4790B3F-BACD-2A17-B4E5-7BCD964E92DE}"/>
          </ac:spMkLst>
        </pc:spChg>
      </pc:sldChg>
      <pc:sldChg chg="modSp">
        <pc:chgData name="Bart Hempen" userId="e1e3b119-3a59-4389-bd45-5fc5103d909c" providerId="ADAL" clId="{BD9795C1-37A0-4ADF-8FD2-B634FCA74277}" dt="2024-10-08T09:14:37.354" v="19"/>
        <pc:sldMkLst>
          <pc:docMk/>
          <pc:sldMk cId="2907517801" sldId="361"/>
        </pc:sldMkLst>
        <pc:spChg chg="mod">
          <ac:chgData name="Bart Hempen" userId="e1e3b119-3a59-4389-bd45-5fc5103d909c" providerId="ADAL" clId="{BD9795C1-37A0-4ADF-8FD2-B634FCA74277}" dt="2024-10-08T09:14:37.354" v="19"/>
          <ac:spMkLst>
            <pc:docMk/>
            <pc:sldMk cId="2907517801" sldId="361"/>
            <ac:spMk id="16" creationId="{72402BA8-1DCB-4E95-8B9C-7C82FB2BF9DF}"/>
          </ac:spMkLst>
        </pc:spChg>
      </pc:sldChg>
    </pc:docChg>
  </pc:docChgLst>
  <pc:docChgLst>
    <pc:chgData name="Bart Hempen" userId="e1e3b119-3a59-4389-bd45-5fc5103d909c" providerId="ADAL" clId="{DB3C2FCB-25A1-4CF3-81AB-5BA5C82ED42E}"/>
    <pc:docChg chg="modSld">
      <pc:chgData name="Bart Hempen" userId="e1e3b119-3a59-4389-bd45-5fc5103d909c" providerId="ADAL" clId="{DB3C2FCB-25A1-4CF3-81AB-5BA5C82ED42E}" dt="2024-12-10T16:41:47.959" v="15" actId="6549"/>
      <pc:docMkLst>
        <pc:docMk/>
      </pc:docMkLst>
      <pc:sldChg chg="modSp mod">
        <pc:chgData name="Bart Hempen" userId="e1e3b119-3a59-4389-bd45-5fc5103d909c" providerId="ADAL" clId="{DB3C2FCB-25A1-4CF3-81AB-5BA5C82ED42E}" dt="2024-12-10T16:39:40.830" v="4" actId="20577"/>
        <pc:sldMkLst>
          <pc:docMk/>
          <pc:sldMk cId="828354639" sldId="309"/>
        </pc:sldMkLst>
        <pc:spChg chg="mod">
          <ac:chgData name="Bart Hempen" userId="e1e3b119-3a59-4389-bd45-5fc5103d909c" providerId="ADAL" clId="{DB3C2FCB-25A1-4CF3-81AB-5BA5C82ED42E}" dt="2024-12-10T16:39:28.930" v="0" actId="1076"/>
          <ac:spMkLst>
            <pc:docMk/>
            <pc:sldMk cId="828354639" sldId="309"/>
            <ac:spMk id="13" creationId="{C111ACE9-1E96-4515-AAEC-D44DB2DBB9FF}"/>
          </ac:spMkLst>
        </pc:spChg>
        <pc:spChg chg="mod">
          <ac:chgData name="Bart Hempen" userId="e1e3b119-3a59-4389-bd45-5fc5103d909c" providerId="ADAL" clId="{DB3C2FCB-25A1-4CF3-81AB-5BA5C82ED42E}" dt="2024-12-10T16:39:40.830" v="4" actId="20577"/>
          <ac:spMkLst>
            <pc:docMk/>
            <pc:sldMk cId="828354639" sldId="309"/>
            <ac:spMk id="14" creationId="{96611AFA-3116-4B27-A2AA-AEC14A299DE4}"/>
          </ac:spMkLst>
        </pc:spChg>
      </pc:sldChg>
      <pc:sldChg chg="modSp mod">
        <pc:chgData name="Bart Hempen" userId="e1e3b119-3a59-4389-bd45-5fc5103d909c" providerId="ADAL" clId="{DB3C2FCB-25A1-4CF3-81AB-5BA5C82ED42E}" dt="2024-12-10T16:40:46.128" v="5" actId="6549"/>
        <pc:sldMkLst>
          <pc:docMk/>
          <pc:sldMk cId="195758740" sldId="344"/>
        </pc:sldMkLst>
        <pc:spChg chg="mod">
          <ac:chgData name="Bart Hempen" userId="e1e3b119-3a59-4389-bd45-5fc5103d909c" providerId="ADAL" clId="{DB3C2FCB-25A1-4CF3-81AB-5BA5C82ED42E}" dt="2024-12-10T16:40:46.128" v="5" actId="6549"/>
          <ac:spMkLst>
            <pc:docMk/>
            <pc:sldMk cId="195758740" sldId="344"/>
            <ac:spMk id="16" creationId="{72402BA8-1DCB-4E95-8B9C-7C82FB2BF9DF}"/>
          </ac:spMkLst>
        </pc:spChg>
      </pc:sldChg>
      <pc:sldChg chg="modSp mod">
        <pc:chgData name="Bart Hempen" userId="e1e3b119-3a59-4389-bd45-5fc5103d909c" providerId="ADAL" clId="{DB3C2FCB-25A1-4CF3-81AB-5BA5C82ED42E}" dt="2024-12-10T16:40:49.143" v="6" actId="6549"/>
        <pc:sldMkLst>
          <pc:docMk/>
          <pc:sldMk cId="1712080721" sldId="345"/>
        </pc:sldMkLst>
        <pc:spChg chg="mod">
          <ac:chgData name="Bart Hempen" userId="e1e3b119-3a59-4389-bd45-5fc5103d909c" providerId="ADAL" clId="{DB3C2FCB-25A1-4CF3-81AB-5BA5C82ED42E}" dt="2024-12-10T16:40:49.143" v="6" actId="6549"/>
          <ac:spMkLst>
            <pc:docMk/>
            <pc:sldMk cId="1712080721" sldId="345"/>
            <ac:spMk id="16" creationId="{72402BA8-1DCB-4E95-8B9C-7C82FB2BF9DF}"/>
          </ac:spMkLst>
        </pc:spChg>
      </pc:sldChg>
      <pc:sldChg chg="modSp mod">
        <pc:chgData name="Bart Hempen" userId="e1e3b119-3a59-4389-bd45-5fc5103d909c" providerId="ADAL" clId="{DB3C2FCB-25A1-4CF3-81AB-5BA5C82ED42E}" dt="2024-12-10T16:40:51.471" v="7" actId="6549"/>
        <pc:sldMkLst>
          <pc:docMk/>
          <pc:sldMk cId="2791720541" sldId="346"/>
        </pc:sldMkLst>
        <pc:spChg chg="mod">
          <ac:chgData name="Bart Hempen" userId="e1e3b119-3a59-4389-bd45-5fc5103d909c" providerId="ADAL" clId="{DB3C2FCB-25A1-4CF3-81AB-5BA5C82ED42E}" dt="2024-12-10T16:40:51.471" v="7" actId="6549"/>
          <ac:spMkLst>
            <pc:docMk/>
            <pc:sldMk cId="2791720541" sldId="346"/>
            <ac:spMk id="16" creationId="{72402BA8-1DCB-4E95-8B9C-7C82FB2BF9DF}"/>
          </ac:spMkLst>
        </pc:spChg>
      </pc:sldChg>
      <pc:sldChg chg="modSp mod">
        <pc:chgData name="Bart Hempen" userId="e1e3b119-3a59-4389-bd45-5fc5103d909c" providerId="ADAL" clId="{DB3C2FCB-25A1-4CF3-81AB-5BA5C82ED42E}" dt="2024-12-10T16:40:53.536" v="8" actId="6549"/>
        <pc:sldMkLst>
          <pc:docMk/>
          <pc:sldMk cId="3162537704" sldId="347"/>
        </pc:sldMkLst>
        <pc:spChg chg="mod">
          <ac:chgData name="Bart Hempen" userId="e1e3b119-3a59-4389-bd45-5fc5103d909c" providerId="ADAL" clId="{DB3C2FCB-25A1-4CF3-81AB-5BA5C82ED42E}" dt="2024-12-10T16:40:53.536" v="8" actId="6549"/>
          <ac:spMkLst>
            <pc:docMk/>
            <pc:sldMk cId="3162537704" sldId="347"/>
            <ac:spMk id="16" creationId="{72402BA8-1DCB-4E95-8B9C-7C82FB2BF9DF}"/>
          </ac:spMkLst>
        </pc:spChg>
      </pc:sldChg>
      <pc:sldChg chg="modSp mod">
        <pc:chgData name="Bart Hempen" userId="e1e3b119-3a59-4389-bd45-5fc5103d909c" providerId="ADAL" clId="{DB3C2FCB-25A1-4CF3-81AB-5BA5C82ED42E}" dt="2024-12-10T16:41:24.053" v="14"/>
        <pc:sldMkLst>
          <pc:docMk/>
          <pc:sldMk cId="3864924729" sldId="349"/>
        </pc:sldMkLst>
        <pc:spChg chg="mod">
          <ac:chgData name="Bart Hempen" userId="e1e3b119-3a59-4389-bd45-5fc5103d909c" providerId="ADAL" clId="{DB3C2FCB-25A1-4CF3-81AB-5BA5C82ED42E}" dt="2024-12-10T16:41:24.053" v="14"/>
          <ac:spMkLst>
            <pc:docMk/>
            <pc:sldMk cId="3864924729" sldId="349"/>
            <ac:spMk id="16" creationId="{72402BA8-1DCB-4E95-8B9C-7C82FB2BF9DF}"/>
          </ac:spMkLst>
        </pc:spChg>
      </pc:sldChg>
      <pc:sldChg chg="modSp mod">
        <pc:chgData name="Bart Hempen" userId="e1e3b119-3a59-4389-bd45-5fc5103d909c" providerId="ADAL" clId="{DB3C2FCB-25A1-4CF3-81AB-5BA5C82ED42E}" dt="2024-12-10T16:41:47.959" v="15" actId="6549"/>
        <pc:sldMkLst>
          <pc:docMk/>
          <pc:sldMk cId="3067870375" sldId="355"/>
        </pc:sldMkLst>
        <pc:spChg chg="mod">
          <ac:chgData name="Bart Hempen" userId="e1e3b119-3a59-4389-bd45-5fc5103d909c" providerId="ADAL" clId="{DB3C2FCB-25A1-4CF3-81AB-5BA5C82ED42E}" dt="2024-12-10T16:41:47.959" v="15" actId="6549"/>
          <ac:spMkLst>
            <pc:docMk/>
            <pc:sldMk cId="3067870375" sldId="355"/>
            <ac:spMk id="16" creationId="{72402BA8-1DCB-4E95-8B9C-7C82FB2BF9D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64FE9-2D2B-4E7B-9AF3-34835405CE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13D32875-6912-48DE-8B3A-D38726D2DD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
        <p:nvSpPr>
          <p:cNvPr id="4" name="Date Placeholder 3">
            <a:extLst>
              <a:ext uri="{FF2B5EF4-FFF2-40B4-BE49-F238E27FC236}">
                <a16:creationId xmlns:a16="http://schemas.microsoft.com/office/drawing/2014/main" id="{B40CF6EB-3499-4A22-9C0B-B3F51FDBBB9C}"/>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45BDF888-C281-4EE7-8D95-37E98CC3B26B}"/>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9AD9B475-FD96-4E80-9070-EC6FCD6D268B}"/>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103605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6769D-C2D5-4170-A531-1995B0A724D7}"/>
              </a:ext>
            </a:extLst>
          </p:cNvPr>
          <p:cNvSpPr>
            <a:spLocks noGrp="1"/>
          </p:cNvSpPr>
          <p:nvPr>
            <p:ph type="title"/>
          </p:nvPr>
        </p:nvSpPr>
        <p:spPr/>
        <p:txBody>
          <a:bodyPr/>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705B721F-2E37-4BC2-9878-659415900EC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B9D9535C-F0DB-44CA-AA10-9E66CD8F6080}"/>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3AD3DC37-C731-49F3-873C-71715CB8CF3B}"/>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AC73200D-F345-402F-B766-0647602E4422}"/>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593469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33A341-A5A8-4370-B968-7AE141F68E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B84A76E6-557B-4AF2-827A-6BD70F1E580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5F6FDE94-64B7-4750-BD8A-206F2DE3BAA3}"/>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E1E75F92-0F87-4C53-A8C3-D7A9687462F4}"/>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0CFE9F8D-75DA-4508-A9B3-C7A912934F7F}"/>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14792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303F852B-9075-EC5C-2480-6425F5D7A42C}"/>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8738441" y="3428999"/>
            <a:ext cx="3453558" cy="3429001"/>
          </a:xfrm>
          <a:prstGeom prst="rect">
            <a:avLst/>
          </a:prstGeom>
        </p:spPr>
      </p:pic>
      <p:pic>
        <p:nvPicPr>
          <p:cNvPr id="16" name="Grafik 15">
            <a:extLst>
              <a:ext uri="{FF2B5EF4-FFF2-40B4-BE49-F238E27FC236}">
                <a16:creationId xmlns:a16="http://schemas.microsoft.com/office/drawing/2014/main" id="{88ED17BF-1264-05FE-AAAF-76253DF65F8C}"/>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p:blipFill>
        <p:spPr>
          <a:xfrm>
            <a:off x="361969" y="5797623"/>
            <a:ext cx="8132745" cy="677046"/>
          </a:xfrm>
          <a:prstGeom prst="rect">
            <a:avLst/>
          </a:prstGeom>
        </p:spPr>
      </p:pic>
      <p:pic>
        <p:nvPicPr>
          <p:cNvPr id="17" name="Grafik 16">
            <a:extLst>
              <a:ext uri="{FF2B5EF4-FFF2-40B4-BE49-F238E27FC236}">
                <a16:creationId xmlns:a16="http://schemas.microsoft.com/office/drawing/2014/main" id="{0FA62D79-FE65-AC53-A15D-CACC7F0DFC31}"/>
              </a:ext>
            </a:extLst>
          </p:cNvPr>
          <p:cNvPicPr>
            <a:picLocks noChangeAspect="1"/>
          </p:cNvPicPr>
          <p:nvPr userDrawn="1"/>
        </p:nvPicPr>
        <p:blipFill>
          <a:blip r:embed="rId4" cstate="screen">
            <a:extLst>
              <a:ext uri="{28A0092B-C50C-407E-A947-70E740481C1C}">
                <a14:useLocalDpi xmlns:a14="http://schemas.microsoft.com/office/drawing/2010/main" val="0"/>
              </a:ext>
            </a:extLst>
          </a:blip>
          <a:srcRect/>
          <a:stretch/>
        </p:blipFill>
        <p:spPr>
          <a:xfrm>
            <a:off x="9930254" y="261564"/>
            <a:ext cx="1849484" cy="909329"/>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281715"/>
            <a:ext cx="11340000" cy="1080000"/>
          </a:xfrm>
        </p:spPr>
        <p:txBody>
          <a:bodyPr anchor="ctr">
            <a:normAutofit/>
          </a:bodyPr>
          <a:lstStyle>
            <a:lvl1pPr algn="l">
              <a:defRPr sz="3300" b="1">
                <a:latin typeface="Calibri bold" panose="020F0702030404030204" pitchFamily="34" charset="0"/>
                <a:cs typeface="Calibri bold" panose="020F0702030404030204" pitchFamily="34" charset="0"/>
              </a:defRPr>
            </a:lvl1pPr>
          </a:lstStyle>
          <a:p>
            <a:r>
              <a:rPr lang="en-GB" noProof="0" dirty="0"/>
              <a:t>Title of the presentation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437858"/>
            <a:ext cx="11340000" cy="1279670"/>
          </a:xfrm>
        </p:spPr>
        <p:txBody>
          <a:bodyPr>
            <a:normAutofit/>
          </a:bodyPr>
          <a:lstStyle>
            <a:lvl1pPr marL="0" indent="0" algn="l">
              <a:buNone/>
              <a:defRPr sz="2800">
                <a:solidFill>
                  <a:schemeClr val="accent4"/>
                </a:solidFill>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presentation</a:t>
            </a:r>
          </a:p>
        </p:txBody>
      </p:sp>
      <p:sp>
        <p:nvSpPr>
          <p:cNvPr id="12" name="Textplatzhalter 10">
            <a:extLst>
              <a:ext uri="{FF2B5EF4-FFF2-40B4-BE49-F238E27FC236}">
                <a16:creationId xmlns:a16="http://schemas.microsoft.com/office/drawing/2014/main" id="{05D6CE47-0FE7-47D3-9A62-F14861550826}"/>
              </a:ext>
            </a:extLst>
          </p:cNvPr>
          <p:cNvSpPr>
            <a:spLocks noGrp="1"/>
          </p:cNvSpPr>
          <p:nvPr>
            <p:ph type="body" sz="quarter" idx="17" hasCustomPrompt="1"/>
          </p:nvPr>
        </p:nvSpPr>
        <p:spPr>
          <a:xfrm>
            <a:off x="439739" y="3792940"/>
            <a:ext cx="8620442" cy="360000"/>
          </a:xfrm>
        </p:spPr>
        <p:txBody>
          <a:bodyPr anchor="t">
            <a:noAutofit/>
          </a:bodyPr>
          <a:lstStyle>
            <a:lvl1pPr>
              <a:defRPr sz="2000" b="1">
                <a:solidFill>
                  <a:schemeClr val="accent3"/>
                </a:solidFill>
                <a:latin typeface="Calibri" panose="020F0502020204030204" pitchFamily="34" charset="0"/>
                <a:cs typeface="Calibri" panose="020F0502020204030204" pitchFamily="34" charset="0"/>
              </a:defRPr>
            </a:lvl1pPr>
          </a:lstStyle>
          <a:p>
            <a:pPr lvl="0"/>
            <a:r>
              <a:rPr lang="en-GB" noProof="0" dirty="0"/>
              <a:t>Organisation name or similar</a:t>
            </a:r>
          </a:p>
        </p:txBody>
      </p:sp>
      <p:sp>
        <p:nvSpPr>
          <p:cNvPr id="14" name="Textplatzhalter 10">
            <a:extLst>
              <a:ext uri="{FF2B5EF4-FFF2-40B4-BE49-F238E27FC236}">
                <a16:creationId xmlns:a16="http://schemas.microsoft.com/office/drawing/2014/main" id="{3DA33E7F-73C7-4FF7-87C0-31BEDC66BD7D}"/>
              </a:ext>
            </a:extLst>
          </p:cNvPr>
          <p:cNvSpPr>
            <a:spLocks noGrp="1"/>
          </p:cNvSpPr>
          <p:nvPr>
            <p:ph type="body" sz="quarter" idx="19" hasCustomPrompt="1"/>
          </p:nvPr>
        </p:nvSpPr>
        <p:spPr>
          <a:xfrm>
            <a:off x="439739" y="5188138"/>
            <a:ext cx="8620442" cy="277200"/>
          </a:xfrm>
        </p:spPr>
        <p:txBody>
          <a:bodyPr anchor="t">
            <a:noAutofit/>
          </a:bodyPr>
          <a:lstStyle>
            <a:lvl1pPr>
              <a:defRPr sz="1400" b="0">
                <a:solidFill>
                  <a:schemeClr val="accent3">
                    <a:lumMod val="75000"/>
                  </a:schemeClr>
                </a:solidFill>
                <a:latin typeface="Calibri" panose="020F0502020204030204" pitchFamily="34" charset="0"/>
                <a:cs typeface="Calibri" panose="020F0502020204030204" pitchFamily="34" charset="0"/>
              </a:defRPr>
            </a:lvl1pPr>
          </a:lstStyle>
          <a:p>
            <a:pPr lvl="0"/>
            <a:r>
              <a:rPr lang="en-GB" noProof="0"/>
              <a:t>Date (or similar)</a:t>
            </a:r>
          </a:p>
        </p:txBody>
      </p:sp>
      <p:sp>
        <p:nvSpPr>
          <p:cNvPr id="7" name="Textplatzhalter 10">
            <a:extLst>
              <a:ext uri="{FF2B5EF4-FFF2-40B4-BE49-F238E27FC236}">
                <a16:creationId xmlns:a16="http://schemas.microsoft.com/office/drawing/2014/main" id="{FA4C983E-3698-4EEA-B713-947D1E092E79}"/>
              </a:ext>
            </a:extLst>
          </p:cNvPr>
          <p:cNvSpPr>
            <a:spLocks noGrp="1"/>
          </p:cNvSpPr>
          <p:nvPr>
            <p:ph type="body" sz="quarter" idx="20" hasCustomPrompt="1"/>
          </p:nvPr>
        </p:nvSpPr>
        <p:spPr>
          <a:xfrm>
            <a:off x="439739" y="4891889"/>
            <a:ext cx="8620442" cy="277200"/>
          </a:xfrm>
        </p:spPr>
        <p:txBody>
          <a:bodyPr anchor="t">
            <a:normAutofit/>
          </a:bodyPr>
          <a:lstStyle>
            <a:lvl1pPr>
              <a:defRPr lang="en-GB" sz="1400" b="0" kern="1200" noProof="0" dirty="0">
                <a:solidFill>
                  <a:schemeClr val="accent3">
                    <a:lumMod val="75000"/>
                  </a:schemeClr>
                </a:solidFill>
                <a:latin typeface="Calibri" panose="020F0502020204030204" pitchFamily="34" charset="0"/>
                <a:ea typeface="+mn-ea"/>
                <a:cs typeface="Calibri" panose="020F0502020204030204" pitchFamily="34" charset="0"/>
              </a:defRPr>
            </a:lvl1pPr>
          </a:lstStyle>
          <a:p>
            <a:pPr lvl="0"/>
            <a:r>
              <a:rPr lang="en-GB" noProof="0" dirty="0"/>
              <a:t>Event name | Location (or similar)</a:t>
            </a:r>
          </a:p>
        </p:txBody>
      </p:sp>
      <p:sp>
        <p:nvSpPr>
          <p:cNvPr id="25" name="Textplatzhalter 10">
            <a:extLst>
              <a:ext uri="{FF2B5EF4-FFF2-40B4-BE49-F238E27FC236}">
                <a16:creationId xmlns:a16="http://schemas.microsoft.com/office/drawing/2014/main" id="{08E6E14D-44E9-4935-B754-B30C4C3F9DD4}"/>
              </a:ext>
            </a:extLst>
          </p:cNvPr>
          <p:cNvSpPr>
            <a:spLocks noGrp="1"/>
          </p:cNvSpPr>
          <p:nvPr>
            <p:ph type="body" sz="quarter" idx="21" hasCustomPrompt="1"/>
          </p:nvPr>
        </p:nvSpPr>
        <p:spPr>
          <a:xfrm>
            <a:off x="439739" y="4175433"/>
            <a:ext cx="8620442" cy="629925"/>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800" b="0">
                <a:solidFill>
                  <a:schemeClr val="accent3"/>
                </a:solidFill>
                <a:latin typeface="Calibri" panose="020F0502020204030204" pitchFamily="34" charset="0"/>
                <a:cs typeface="Calibri" panose="020F0502020204030204" pitchFamily="34" charset="0"/>
              </a:defRPr>
            </a:lvl1pPr>
          </a:lstStyle>
          <a:p>
            <a:pPr lvl="0"/>
            <a:r>
              <a:rPr lang="en-GB" noProof="0" dirty="0"/>
              <a:t>Person name | Role (or similar)</a:t>
            </a:r>
          </a:p>
        </p:txBody>
      </p:sp>
    </p:spTree>
    <p:extLst>
      <p:ext uri="{BB962C8B-B14F-4D97-AF65-F5344CB8AC3E}">
        <p14:creationId xmlns:p14="http://schemas.microsoft.com/office/powerpoint/2010/main" val="1420378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Slide ">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361700ED-0608-757B-61DE-FF29A95A3C61}"/>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9010653" y="3768261"/>
            <a:ext cx="3181346" cy="3089740"/>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558248"/>
            <a:ext cx="11340000" cy="900000"/>
          </a:xfrm>
        </p:spPr>
        <p:txBody>
          <a:bodyPr anchor="ctr">
            <a:normAutofit/>
          </a:bodyPr>
          <a:lstStyle>
            <a:lvl1pPr algn="l">
              <a:defRPr sz="2600"/>
            </a:lvl1pPr>
          </a:lstStyle>
          <a:p>
            <a:r>
              <a:rPr lang="en-GB" noProof="0" dirty="0"/>
              <a:t>Title of the section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528741"/>
            <a:ext cx="11352212" cy="2425991"/>
          </a:xfrm>
        </p:spPr>
        <p:txBody>
          <a:bodyPr>
            <a:normAutofit/>
          </a:bodyPr>
          <a:lstStyle>
            <a:lvl1pPr marL="0" indent="0" algn="l">
              <a:buNone/>
              <a:defRPr sz="22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section </a:t>
            </a:r>
          </a:p>
        </p:txBody>
      </p:sp>
      <p:sp>
        <p:nvSpPr>
          <p:cNvPr id="11" name="Fußzeilenplatzhalter 4">
            <a:extLst>
              <a:ext uri="{FF2B5EF4-FFF2-40B4-BE49-F238E27FC236}">
                <a16:creationId xmlns:a16="http://schemas.microsoft.com/office/drawing/2014/main" id="{05311203-4C81-4D45-9EF5-B843D1D5F12D}"/>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BioBeo</a:t>
            </a:r>
          </a:p>
        </p:txBody>
      </p:sp>
      <p:sp>
        <p:nvSpPr>
          <p:cNvPr id="12" name="Foliennummernplatzhalter 5">
            <a:extLst>
              <a:ext uri="{FF2B5EF4-FFF2-40B4-BE49-F238E27FC236}">
                <a16:creationId xmlns:a16="http://schemas.microsoft.com/office/drawing/2014/main" id="{0A254B31-6117-453D-9970-2479E48BBD01}"/>
              </a:ext>
            </a:extLst>
          </p:cNvPr>
          <p:cNvSpPr>
            <a:spLocks noGrp="1"/>
          </p:cNvSpPr>
          <p:nvPr>
            <p:ph type="sldNum" sz="quarter" idx="4"/>
          </p:nvPr>
        </p:nvSpPr>
        <p:spPr>
          <a:xfrm>
            <a:off x="11083894" y="6493698"/>
            <a:ext cx="682105" cy="227777"/>
          </a:xfrm>
          <a:prstGeom prst="rect">
            <a:avLst/>
          </a:prstGeom>
          <a:noFill/>
          <a:ln>
            <a:noFill/>
          </a:ln>
        </p:spPr>
        <p:txBody>
          <a:bodyPr vert="horz" lIns="91440" tIns="45720" rIns="91440" bIns="45720" rtlCol="0" anchor="ctr"/>
          <a:lstStyle>
            <a:lvl1pPr algn="r">
              <a:defRPr sz="1000">
                <a:solidFill>
                  <a:schemeClr val="tx1">
                    <a:lumMod val="60000"/>
                    <a:lumOff val="40000"/>
                  </a:schemeClr>
                </a:solidFill>
              </a:defRPr>
            </a:lvl1pPr>
          </a:lstStyle>
          <a:p>
            <a:fld id="{7D8F40E6-5147-4048-8648-74966E0AD208}" type="slidenum">
              <a:rPr lang="en-GB" smtClean="0"/>
              <a:pPr/>
              <a:t>‹nr.›</a:t>
            </a:fld>
            <a:endParaRPr lang="en-GB"/>
          </a:p>
        </p:txBody>
      </p:sp>
      <p:sp>
        <p:nvSpPr>
          <p:cNvPr id="13" name="Textplatzhalter 10">
            <a:extLst>
              <a:ext uri="{FF2B5EF4-FFF2-40B4-BE49-F238E27FC236}">
                <a16:creationId xmlns:a16="http://schemas.microsoft.com/office/drawing/2014/main" id="{5B09587C-5936-4FEC-9FBB-55FC36430686}"/>
              </a:ext>
            </a:extLst>
          </p:cNvPr>
          <p:cNvSpPr>
            <a:spLocks noGrp="1"/>
          </p:cNvSpPr>
          <p:nvPr>
            <p:ph type="body" sz="quarter" idx="21" hasCustomPrompt="1"/>
          </p:nvPr>
        </p:nvSpPr>
        <p:spPr>
          <a:xfrm>
            <a:off x="439738" y="5034750"/>
            <a:ext cx="11352212" cy="1347000"/>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500" b="0">
                <a:solidFill>
                  <a:schemeClr val="accent3"/>
                </a:solidFill>
              </a:defRPr>
            </a:lvl1pPr>
          </a:lstStyle>
          <a:p>
            <a:pPr lvl="0"/>
            <a:r>
              <a:rPr lang="en-GB" noProof="0"/>
              <a:t>Optional information</a:t>
            </a:r>
          </a:p>
        </p:txBody>
      </p:sp>
      <p:sp>
        <p:nvSpPr>
          <p:cNvPr id="10" name="Textplatzhalter 10">
            <a:extLst>
              <a:ext uri="{FF2B5EF4-FFF2-40B4-BE49-F238E27FC236}">
                <a16:creationId xmlns:a16="http://schemas.microsoft.com/office/drawing/2014/main" id="{3E5F5E45-982B-48CD-9AAD-AA381F4ECA05}"/>
              </a:ext>
            </a:extLst>
          </p:cNvPr>
          <p:cNvSpPr>
            <a:spLocks noGrp="1"/>
          </p:cNvSpPr>
          <p:nvPr>
            <p:ph type="body" sz="quarter" idx="22" hasCustomPrompt="1"/>
          </p:nvPr>
        </p:nvSpPr>
        <p:spPr>
          <a:xfrm>
            <a:off x="439738" y="1133262"/>
            <a:ext cx="11352212" cy="320533"/>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300" b="0">
                <a:solidFill>
                  <a:schemeClr val="accent3"/>
                </a:solidFill>
              </a:defRPr>
            </a:lvl1pPr>
          </a:lstStyle>
          <a:p>
            <a:pPr lvl="0"/>
            <a:r>
              <a:rPr lang="en-GB" noProof="0"/>
              <a:t>Section number</a:t>
            </a:r>
          </a:p>
        </p:txBody>
      </p:sp>
      <p:pic>
        <p:nvPicPr>
          <p:cNvPr id="5" name="Grafik 4">
            <a:extLst>
              <a:ext uri="{FF2B5EF4-FFF2-40B4-BE49-F238E27FC236}">
                <a16:creationId xmlns:a16="http://schemas.microsoft.com/office/drawing/2014/main" id="{9930420C-B8E3-18F3-0FC9-0A2E258D1619}"/>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p:blipFill>
        <p:spPr>
          <a:xfrm>
            <a:off x="9969998" y="138281"/>
            <a:ext cx="1796001" cy="883033"/>
          </a:xfrm>
          <a:prstGeom prst="rect">
            <a:avLst/>
          </a:prstGeom>
        </p:spPr>
      </p:pic>
    </p:spTree>
    <p:extLst>
      <p:ext uri="{BB962C8B-B14F-4D97-AF65-F5344CB8AC3E}">
        <p14:creationId xmlns:p14="http://schemas.microsoft.com/office/powerpoint/2010/main" val="2981508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76CC0-E0A1-4342-A993-A64F1A23F1D8}"/>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52D09D6B-2131-4602-B284-39D65A5E3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5AB9DEAD-9384-4095-BCA0-4A2A465FCBF4}"/>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CCE457B3-6767-4605-B00B-C04FFF2C2D48}"/>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97A0B97F-C285-4167-94BB-0210A7311E40}"/>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3679869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1C6C4-B90C-48D3-A677-14E1ED5410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BE"/>
          </a:p>
        </p:txBody>
      </p:sp>
      <p:sp>
        <p:nvSpPr>
          <p:cNvPr id="3" name="Text Placeholder 2">
            <a:extLst>
              <a:ext uri="{FF2B5EF4-FFF2-40B4-BE49-F238E27FC236}">
                <a16:creationId xmlns:a16="http://schemas.microsoft.com/office/drawing/2014/main" id="{32498EBE-85D6-4C30-9E3F-72DFDB91B5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2EE0CA9-56FF-4BC9-9E63-A52105932585}"/>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5853639F-C067-48AA-92E1-45D4489DBF02}"/>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3C041414-13D8-41AC-AC30-0D00269D576D}"/>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926499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43BF9-DF03-4A87-9C55-8B6DD09BCCE7}"/>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FB1EC6A1-90BD-47FF-AF24-8DA4A521FE0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a:extLst>
              <a:ext uri="{FF2B5EF4-FFF2-40B4-BE49-F238E27FC236}">
                <a16:creationId xmlns:a16="http://schemas.microsoft.com/office/drawing/2014/main" id="{C06F738D-DCE2-43A9-9A9B-D5B36602DE9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a:extLst>
              <a:ext uri="{FF2B5EF4-FFF2-40B4-BE49-F238E27FC236}">
                <a16:creationId xmlns:a16="http://schemas.microsoft.com/office/drawing/2014/main" id="{BDF3E495-63F3-4B3A-B2EE-F8BA3C54F11B}"/>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6" name="Footer Placeholder 5">
            <a:extLst>
              <a:ext uri="{FF2B5EF4-FFF2-40B4-BE49-F238E27FC236}">
                <a16:creationId xmlns:a16="http://schemas.microsoft.com/office/drawing/2014/main" id="{88EBA24F-B238-4117-9940-074E3EE4A282}"/>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13D74DDD-E456-42AF-949A-5DEB8B498341}"/>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435335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28F29-60B0-4102-812A-3B7B1ADC8599}"/>
              </a:ext>
            </a:extLst>
          </p:cNvPr>
          <p:cNvSpPr>
            <a:spLocks noGrp="1"/>
          </p:cNvSpPr>
          <p:nvPr>
            <p:ph type="title"/>
          </p:nvPr>
        </p:nvSpPr>
        <p:spPr>
          <a:xfrm>
            <a:off x="839788" y="365125"/>
            <a:ext cx="10515600" cy="1325563"/>
          </a:xfrm>
        </p:spPr>
        <p:txBody>
          <a:bodyPr/>
          <a:lstStyle/>
          <a:p>
            <a:r>
              <a:rPr lang="en-US"/>
              <a:t>Click to edit Master title style</a:t>
            </a:r>
            <a:endParaRPr lang="nl-BE"/>
          </a:p>
        </p:txBody>
      </p:sp>
      <p:sp>
        <p:nvSpPr>
          <p:cNvPr id="3" name="Text Placeholder 2">
            <a:extLst>
              <a:ext uri="{FF2B5EF4-FFF2-40B4-BE49-F238E27FC236}">
                <a16:creationId xmlns:a16="http://schemas.microsoft.com/office/drawing/2014/main" id="{FCCD85FE-BF5D-40FE-8F84-A74A41D2B5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73F7823-88FF-4126-B0AB-D228B0922B1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7BB04E57-A452-4FF3-AC25-D101C9936E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4C055A1-02C5-4311-859F-83849531F34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DB0D50C1-1D68-4597-8AC9-B768E1A60BB6}"/>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8" name="Footer Placeholder 7">
            <a:extLst>
              <a:ext uri="{FF2B5EF4-FFF2-40B4-BE49-F238E27FC236}">
                <a16:creationId xmlns:a16="http://schemas.microsoft.com/office/drawing/2014/main" id="{61748C93-31D5-46D1-BBD4-644ECFC60DF5}"/>
              </a:ext>
            </a:extLst>
          </p:cNvPr>
          <p:cNvSpPr>
            <a:spLocks noGrp="1"/>
          </p:cNvSpPr>
          <p:nvPr>
            <p:ph type="ftr" sz="quarter" idx="11"/>
          </p:nvPr>
        </p:nvSpPr>
        <p:spPr/>
        <p:txBody>
          <a:bodyPr/>
          <a:lstStyle/>
          <a:p>
            <a:endParaRPr lang="nl-BE"/>
          </a:p>
        </p:txBody>
      </p:sp>
      <p:sp>
        <p:nvSpPr>
          <p:cNvPr id="9" name="Slide Number Placeholder 8">
            <a:extLst>
              <a:ext uri="{FF2B5EF4-FFF2-40B4-BE49-F238E27FC236}">
                <a16:creationId xmlns:a16="http://schemas.microsoft.com/office/drawing/2014/main" id="{4BF95D6E-A5F8-4F01-9E7C-788168FB09E3}"/>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3672360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6AF9-FE0C-4054-8317-AE4089F21267}"/>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98550952-30B8-43EB-B524-FF8008A63B88}"/>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4" name="Footer Placeholder 3">
            <a:extLst>
              <a:ext uri="{FF2B5EF4-FFF2-40B4-BE49-F238E27FC236}">
                <a16:creationId xmlns:a16="http://schemas.microsoft.com/office/drawing/2014/main" id="{3B09CC44-05C3-414C-B338-7C8CA3348ADC}"/>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7CFBE405-F705-40EC-B6B3-1002E6DC6A1C}"/>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94832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423C80-821F-4788-B471-240514007825}"/>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3" name="Footer Placeholder 2">
            <a:extLst>
              <a:ext uri="{FF2B5EF4-FFF2-40B4-BE49-F238E27FC236}">
                <a16:creationId xmlns:a16="http://schemas.microsoft.com/office/drawing/2014/main" id="{2E0887CE-A447-4C61-912B-774116174E00}"/>
              </a:ext>
            </a:extLst>
          </p:cNvPr>
          <p:cNvSpPr>
            <a:spLocks noGrp="1"/>
          </p:cNvSpPr>
          <p:nvPr>
            <p:ph type="ftr" sz="quarter" idx="11"/>
          </p:nvPr>
        </p:nvSpPr>
        <p:spPr/>
        <p:txBody>
          <a:bodyPr/>
          <a:lstStyle/>
          <a:p>
            <a:endParaRPr lang="nl-BE"/>
          </a:p>
        </p:txBody>
      </p:sp>
      <p:sp>
        <p:nvSpPr>
          <p:cNvPr id="4" name="Slide Number Placeholder 3">
            <a:extLst>
              <a:ext uri="{FF2B5EF4-FFF2-40B4-BE49-F238E27FC236}">
                <a16:creationId xmlns:a16="http://schemas.microsoft.com/office/drawing/2014/main" id="{ABCA0EF2-4B9C-4523-BFE2-50F92B7FDBE9}"/>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427111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74DFF-A541-49AF-9999-4CBD434C35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5C392A2E-89C8-4F93-9FDD-9BB04AD6C2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a:extLst>
              <a:ext uri="{FF2B5EF4-FFF2-40B4-BE49-F238E27FC236}">
                <a16:creationId xmlns:a16="http://schemas.microsoft.com/office/drawing/2014/main" id="{189DF6C8-60B5-4EBE-B80C-3C18D1B2AC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852A929-C0E7-411D-924D-D1F5547A8261}"/>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6" name="Footer Placeholder 5">
            <a:extLst>
              <a:ext uri="{FF2B5EF4-FFF2-40B4-BE49-F238E27FC236}">
                <a16:creationId xmlns:a16="http://schemas.microsoft.com/office/drawing/2014/main" id="{3656ED8B-CEAE-416C-8F0F-42EED8BA8FFF}"/>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5BA300C5-DCA2-40CF-86D7-6E25005E15B7}"/>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4224202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A0170-B0EE-425C-8CC3-A27E431C7D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Picture Placeholder 2">
            <a:extLst>
              <a:ext uri="{FF2B5EF4-FFF2-40B4-BE49-F238E27FC236}">
                <a16:creationId xmlns:a16="http://schemas.microsoft.com/office/drawing/2014/main" id="{633DA7CA-DEA0-4E0D-B039-6462379940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a:extLst>
              <a:ext uri="{FF2B5EF4-FFF2-40B4-BE49-F238E27FC236}">
                <a16:creationId xmlns:a16="http://schemas.microsoft.com/office/drawing/2014/main" id="{517771E4-8E41-4823-9B85-09938063AA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1EA090-A434-4AF3-8A1A-C2724E521784}"/>
              </a:ext>
            </a:extLst>
          </p:cNvPr>
          <p:cNvSpPr>
            <a:spLocks noGrp="1"/>
          </p:cNvSpPr>
          <p:nvPr>
            <p:ph type="dt" sz="half" idx="10"/>
          </p:nvPr>
        </p:nvSpPr>
        <p:spPr/>
        <p:txBody>
          <a:bodyPr/>
          <a:lstStyle/>
          <a:p>
            <a:fld id="{2D9A1544-F01E-4785-95D7-BFB59D614E29}" type="datetimeFigureOut">
              <a:rPr lang="nl-BE" smtClean="0"/>
              <a:t>10/12/2024</a:t>
            </a:fld>
            <a:endParaRPr lang="nl-BE"/>
          </a:p>
        </p:txBody>
      </p:sp>
      <p:sp>
        <p:nvSpPr>
          <p:cNvPr id="6" name="Footer Placeholder 5">
            <a:extLst>
              <a:ext uri="{FF2B5EF4-FFF2-40B4-BE49-F238E27FC236}">
                <a16:creationId xmlns:a16="http://schemas.microsoft.com/office/drawing/2014/main" id="{821A22D3-FACC-438F-92DA-3B5D16239BDA}"/>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55F9F51D-C2A8-4CCE-A56E-C637ECDADBBE}"/>
              </a:ext>
            </a:extLst>
          </p:cNvPr>
          <p:cNvSpPr>
            <a:spLocks noGrp="1"/>
          </p:cNvSpPr>
          <p:nvPr>
            <p:ph type="sldNum" sz="quarter" idx="12"/>
          </p:nvPr>
        </p:nvSpPr>
        <p:spPr/>
        <p:txBody>
          <a:bodyPr/>
          <a:lstStyle/>
          <a:p>
            <a:fld id="{6D5C409A-3485-456D-974B-EE85B546744E}" type="slidenum">
              <a:rPr lang="nl-BE" smtClean="0"/>
              <a:t>‹nr.›</a:t>
            </a:fld>
            <a:endParaRPr lang="nl-BE"/>
          </a:p>
        </p:txBody>
      </p:sp>
    </p:spTree>
    <p:extLst>
      <p:ext uri="{BB962C8B-B14F-4D97-AF65-F5344CB8AC3E}">
        <p14:creationId xmlns:p14="http://schemas.microsoft.com/office/powerpoint/2010/main" val="214712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9F3A4A-BE7B-4753-ABDF-C411834E2C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a:extLst>
              <a:ext uri="{FF2B5EF4-FFF2-40B4-BE49-F238E27FC236}">
                <a16:creationId xmlns:a16="http://schemas.microsoft.com/office/drawing/2014/main" id="{E451DBF0-D972-4736-8EB2-2993E27E30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CDC98173-A9D1-4C6B-BDCD-BEF2578707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A1544-F01E-4785-95D7-BFB59D614E29}" type="datetimeFigureOut">
              <a:rPr lang="nl-BE" smtClean="0"/>
              <a:t>10/12/2024</a:t>
            </a:fld>
            <a:endParaRPr lang="nl-BE"/>
          </a:p>
        </p:txBody>
      </p:sp>
      <p:sp>
        <p:nvSpPr>
          <p:cNvPr id="5" name="Footer Placeholder 4">
            <a:extLst>
              <a:ext uri="{FF2B5EF4-FFF2-40B4-BE49-F238E27FC236}">
                <a16:creationId xmlns:a16="http://schemas.microsoft.com/office/drawing/2014/main" id="{B247B5A3-802D-40D9-AFCA-EC4D33CFB0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a:extLst>
              <a:ext uri="{FF2B5EF4-FFF2-40B4-BE49-F238E27FC236}">
                <a16:creationId xmlns:a16="http://schemas.microsoft.com/office/drawing/2014/main" id="{0C6ABC4D-DA81-4DAB-A4B6-7C46EEC51D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C409A-3485-456D-974B-EE85B546744E}" type="slidenum">
              <a:rPr lang="nl-BE" smtClean="0"/>
              <a:t>‹nr.›</a:t>
            </a:fld>
            <a:endParaRPr lang="nl-BE"/>
          </a:p>
        </p:txBody>
      </p:sp>
    </p:spTree>
    <p:extLst>
      <p:ext uri="{BB962C8B-B14F-4D97-AF65-F5344CB8AC3E}">
        <p14:creationId xmlns:p14="http://schemas.microsoft.com/office/powerpoint/2010/main" val="1698557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coebbe.nl/academy/lesmateriaal-voortgezet-onderwijs-2/planeetvriendelijk-consumeren/in-de-media/"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zCRKvDyyHmI"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xjITUKR-LWg"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ECE6E20-B371-4053-BD8D-E4964C93B2A9}"/>
              </a:ext>
            </a:extLst>
          </p:cNvPr>
          <p:cNvSpPr>
            <a:spLocks noGrp="1"/>
          </p:cNvSpPr>
          <p:nvPr>
            <p:ph type="ctrTitle"/>
          </p:nvPr>
        </p:nvSpPr>
        <p:spPr>
          <a:xfrm>
            <a:off x="439738" y="1303574"/>
            <a:ext cx="11752262" cy="1147229"/>
          </a:xfrm>
        </p:spPr>
        <p:txBody>
          <a:bodyPr/>
          <a:lstStyle/>
          <a:p>
            <a:r>
              <a:rPr lang="en-US" sz="3200" dirty="0"/>
              <a:t>Sustainable circular bioeconomy: Planet-friendly consumption</a:t>
            </a:r>
            <a:endParaRPr lang="en-GB" noProof="0" dirty="0"/>
          </a:p>
        </p:txBody>
      </p:sp>
      <p:sp>
        <p:nvSpPr>
          <p:cNvPr id="7" name="Untertitel 6">
            <a:extLst>
              <a:ext uri="{FF2B5EF4-FFF2-40B4-BE49-F238E27FC236}">
                <a16:creationId xmlns:a16="http://schemas.microsoft.com/office/drawing/2014/main" id="{64A70FEA-9824-4082-9B85-EBF03C5C5562}"/>
              </a:ext>
            </a:extLst>
          </p:cNvPr>
          <p:cNvSpPr>
            <a:spLocks noGrp="1"/>
          </p:cNvSpPr>
          <p:nvPr>
            <p:ph type="subTitle" idx="1"/>
          </p:nvPr>
        </p:nvSpPr>
        <p:spPr/>
        <p:txBody>
          <a:bodyPr>
            <a:normAutofit/>
          </a:bodyPr>
          <a:lstStyle/>
          <a:p>
            <a:r>
              <a:rPr lang="en-GB" dirty="0">
                <a:solidFill>
                  <a:schemeClr val="accent3"/>
                </a:solidFill>
              </a:rPr>
              <a:t>Lesson 1</a:t>
            </a:r>
            <a:endParaRPr lang="en-GB" noProof="0" dirty="0">
              <a:solidFill>
                <a:schemeClr val="accent3"/>
              </a:solidFill>
            </a:endParaRPr>
          </a:p>
        </p:txBody>
      </p:sp>
    </p:spTree>
    <p:extLst>
      <p:ext uri="{BB962C8B-B14F-4D97-AF65-F5344CB8AC3E}">
        <p14:creationId xmlns:p14="http://schemas.microsoft.com/office/powerpoint/2010/main" val="2282976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10</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2762679"/>
          </a:xfrm>
          <a:prstGeom prst="rect">
            <a:avLst/>
          </a:prstGeom>
        </p:spPr>
        <p:txBody>
          <a:bodyPr wrap="square">
            <a:spAutoFit/>
          </a:bodyPr>
          <a:lstStyle/>
          <a:p>
            <a:pPr>
              <a:lnSpc>
                <a:spcPct val="107000"/>
              </a:lnSpc>
              <a:spcAft>
                <a:spcPts val="800"/>
              </a:spcAft>
              <a:buSzPts val="1100"/>
              <a:tabLst>
                <a:tab pos="658495" algn="l"/>
              </a:tabLst>
            </a:pPr>
            <a:r>
              <a:rPr lang="en-US" sz="2800" i="1" dirty="0">
                <a:solidFill>
                  <a:srgbClr val="3C165D"/>
                </a:solidFill>
                <a:cs typeface="Calibri"/>
              </a:rPr>
              <a:t>Question 3: What are </a:t>
            </a:r>
            <a:r>
              <a:rPr lang="en-US" sz="2800" b="1" i="1" dirty="0">
                <a:solidFill>
                  <a:srgbClr val="3C165D"/>
                </a:solidFill>
                <a:cs typeface="Calibri"/>
              </a:rPr>
              <a:t>some</a:t>
            </a:r>
            <a:r>
              <a:rPr lang="en-US" sz="2800" i="1" dirty="0">
                <a:solidFill>
                  <a:srgbClr val="3C165D"/>
                </a:solidFill>
                <a:cs typeface="Calibri"/>
              </a:rPr>
              <a:t> examples of biomass?</a:t>
            </a:r>
            <a:endParaRPr lang="nl-BE" sz="2800" i="1" dirty="0">
              <a:solidFill>
                <a:srgbClr val="3C165D"/>
              </a:solidFill>
              <a:cs typeface="Calibri"/>
            </a:endParaRPr>
          </a:p>
          <a:p>
            <a:pPr marL="356870" lvl="3" indent="-344805">
              <a:lnSpc>
                <a:spcPct val="150000"/>
              </a:lnSpc>
              <a:spcBef>
                <a:spcPts val="5"/>
              </a:spcBef>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Sand, water and lime
Stone, steel and magnesium
Trees, fruit and petroleum
Wood, manure and grass</a:t>
            </a:r>
            <a:endParaRPr lang="nl-BE" sz="2000" dirty="0">
              <a:solidFill>
                <a:srgbClr val="3C165D"/>
              </a:solidFill>
              <a:cs typeface="Calibri"/>
            </a:endParaRPr>
          </a:p>
        </p:txBody>
      </p:sp>
    </p:spTree>
    <p:extLst>
      <p:ext uri="{BB962C8B-B14F-4D97-AF65-F5344CB8AC3E}">
        <p14:creationId xmlns:p14="http://schemas.microsoft.com/office/powerpoint/2010/main" val="1712080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11</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2762679"/>
          </a:xfrm>
          <a:prstGeom prst="rect">
            <a:avLst/>
          </a:prstGeom>
        </p:spPr>
        <p:txBody>
          <a:bodyPr wrap="square">
            <a:spAutoFit/>
          </a:bodyPr>
          <a:lstStyle/>
          <a:p>
            <a:pPr>
              <a:lnSpc>
                <a:spcPct val="107000"/>
              </a:lnSpc>
              <a:spcAft>
                <a:spcPts val="800"/>
              </a:spcAft>
              <a:buSzPts val="1100"/>
              <a:tabLst>
                <a:tab pos="689610" algn="l"/>
                <a:tab pos="690245" algn="l"/>
              </a:tabLst>
            </a:pPr>
            <a:r>
              <a:rPr lang="en-US" sz="2800" i="1" dirty="0">
                <a:solidFill>
                  <a:srgbClr val="3C165D"/>
                </a:solidFill>
                <a:cs typeface="Calibri"/>
              </a:rPr>
              <a:t>Question 4: Are biobased products biodegradable?</a:t>
            </a:r>
            <a:endParaRPr lang="nl-BE" sz="2800" i="1" dirty="0">
              <a:solidFill>
                <a:srgbClr val="3C165D"/>
              </a:solidFill>
              <a:cs typeface="Calibri"/>
            </a:endParaRPr>
          </a:p>
          <a:p>
            <a:pPr marL="356870" lvl="3" indent="-344805">
              <a:lnSpc>
                <a:spcPct val="150000"/>
              </a:lnSpc>
              <a:spcBef>
                <a:spcPts val="5"/>
              </a:spcBef>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No, not all biobased products are biodegradable by definition
No, biobased products are never biodegradable
Yes, biobased products are always biodegradable
Yes, but only bio-based products made from plants are biodegradable</a:t>
            </a:r>
            <a:endParaRPr lang="nl-BE" sz="2000" dirty="0">
              <a:solidFill>
                <a:srgbClr val="3C165D"/>
              </a:solidFill>
              <a:cs typeface="Calibri"/>
            </a:endParaRPr>
          </a:p>
        </p:txBody>
      </p:sp>
    </p:spTree>
    <p:extLst>
      <p:ext uri="{BB962C8B-B14F-4D97-AF65-F5344CB8AC3E}">
        <p14:creationId xmlns:p14="http://schemas.microsoft.com/office/powerpoint/2010/main" val="2791720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12</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3224344"/>
          </a:xfrm>
          <a:prstGeom prst="rect">
            <a:avLst/>
          </a:prstGeom>
        </p:spPr>
        <p:txBody>
          <a:bodyPr wrap="square">
            <a:spAutoFit/>
          </a:bodyPr>
          <a:lstStyle/>
          <a:p>
            <a:pPr marL="0" lvl="2">
              <a:lnSpc>
                <a:spcPct val="107000"/>
              </a:lnSpc>
              <a:spcAft>
                <a:spcPts val="800"/>
              </a:spcAft>
              <a:buSzPts val="1100"/>
              <a:tabLst>
                <a:tab pos="689610" algn="l"/>
                <a:tab pos="690245" algn="l"/>
              </a:tabLst>
            </a:pPr>
            <a:r>
              <a:rPr lang="en-US" sz="2800" i="1" dirty="0">
                <a:solidFill>
                  <a:srgbClr val="3C165D"/>
                </a:solidFill>
                <a:cs typeface="Calibri"/>
              </a:rPr>
              <a:t>Question 5: What is a circular economy?</a:t>
            </a:r>
            <a:endParaRPr lang="nl-BE" sz="2800" i="1" dirty="0">
              <a:solidFill>
                <a:srgbClr val="3C165D"/>
              </a:solidFill>
              <a:cs typeface="Calibri"/>
            </a:endParaRPr>
          </a:p>
          <a:p>
            <a:pPr marL="356870" lvl="3" indent="-344805">
              <a:lnSpc>
                <a:spcPct val="150000"/>
              </a:lnSpc>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An economy in which we only use biobased raw materials
An economy in which only wind turbines are used to generate energy
An economy in which we no longer use fossil raw materials
An economy of closed cycles in which raw materials, components and products lose their value as little as possible.</a:t>
            </a:r>
            <a:endParaRPr lang="en-US" sz="2000" dirty="0">
              <a:cs typeface="Calibri"/>
            </a:endParaRPr>
          </a:p>
        </p:txBody>
      </p:sp>
    </p:spTree>
    <p:extLst>
      <p:ext uri="{BB962C8B-B14F-4D97-AF65-F5344CB8AC3E}">
        <p14:creationId xmlns:p14="http://schemas.microsoft.com/office/powerpoint/2010/main" val="3162537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13</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2481192"/>
          </a:xfrm>
          <a:prstGeom prst="rect">
            <a:avLst/>
          </a:prstGeom>
        </p:spPr>
        <p:txBody>
          <a:bodyPr wrap="square">
            <a:spAutoFit/>
          </a:bodyPr>
          <a:lstStyle/>
          <a:p>
            <a:pPr>
              <a:lnSpc>
                <a:spcPts val="1440"/>
              </a:lnSpc>
              <a:spcAft>
                <a:spcPts val="800"/>
              </a:spcAft>
              <a:buSzPts val="1100"/>
              <a:tabLst>
                <a:tab pos="658495" algn="l"/>
              </a:tabLst>
            </a:pPr>
            <a:r>
              <a:rPr lang="en-US" sz="2800" i="1" dirty="0">
                <a:solidFill>
                  <a:srgbClr val="3C165D"/>
                </a:solidFill>
                <a:cs typeface="Calibri"/>
              </a:rPr>
              <a:t>Question 6: Why do we want to reduce CO</a:t>
            </a:r>
            <a:r>
              <a:rPr lang="en-US" sz="2800" i="1" baseline="-25000" dirty="0">
                <a:solidFill>
                  <a:srgbClr val="3C165D"/>
                </a:solidFill>
                <a:cs typeface="Calibri"/>
              </a:rPr>
              <a:t>2</a:t>
            </a:r>
            <a:r>
              <a:rPr lang="en-US" sz="2800" i="1" dirty="0">
                <a:solidFill>
                  <a:srgbClr val="3C165D"/>
                </a:solidFill>
                <a:cs typeface="Calibri"/>
              </a:rPr>
              <a:t> emissions in particular?</a:t>
            </a:r>
            <a:endParaRPr lang="nl-BE" sz="1100" dirty="0">
              <a:effectLst/>
              <a:latin typeface="Calibri" panose="020F0502020204030204" pitchFamily="34" charset="0"/>
              <a:ea typeface="Calibri" panose="020F0502020204030204" pitchFamily="34" charset="0"/>
              <a:cs typeface="Arial" panose="020B0604020202020204" pitchFamily="34" charset="0"/>
            </a:endParaRPr>
          </a:p>
          <a:p>
            <a:pPr marL="356870" lvl="3" indent="-344805">
              <a:lnSpc>
                <a:spcPct val="150000"/>
              </a:lnSpc>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Because CO</a:t>
            </a:r>
            <a:r>
              <a:rPr lang="en-US" sz="2000" baseline="-25000" dirty="0">
                <a:solidFill>
                  <a:srgbClr val="3C165D"/>
                </a:solidFill>
                <a:cs typeface="Calibri"/>
              </a:rPr>
              <a:t>2</a:t>
            </a:r>
            <a:r>
              <a:rPr lang="en-US" sz="2000" dirty="0">
                <a:solidFill>
                  <a:srgbClr val="3C165D"/>
                </a:solidFill>
                <a:cs typeface="Calibri"/>
              </a:rPr>
              <a:t> is bad for human health
Because CO</a:t>
            </a:r>
            <a:r>
              <a:rPr lang="en-US" sz="2000" baseline="-25000" dirty="0">
                <a:solidFill>
                  <a:srgbClr val="3C165D"/>
                </a:solidFill>
                <a:cs typeface="Calibri"/>
              </a:rPr>
              <a:t>2</a:t>
            </a:r>
            <a:r>
              <a:rPr lang="en-US" sz="2000" dirty="0">
                <a:solidFill>
                  <a:srgbClr val="3C165D"/>
                </a:solidFill>
                <a:cs typeface="Calibri"/>
              </a:rPr>
              <a:t> emissions cause an enhanced greenhouse effect
Because CO</a:t>
            </a:r>
            <a:r>
              <a:rPr lang="en-US" sz="2000" baseline="-25000" dirty="0">
                <a:solidFill>
                  <a:srgbClr val="3C165D"/>
                </a:solidFill>
                <a:cs typeface="Calibri"/>
              </a:rPr>
              <a:t>2</a:t>
            </a:r>
            <a:r>
              <a:rPr lang="en-US" sz="2000" dirty="0">
                <a:solidFill>
                  <a:srgbClr val="3C165D"/>
                </a:solidFill>
                <a:cs typeface="Calibri"/>
              </a:rPr>
              <a:t> emissions cause biomass to grow less quickly
Because CO</a:t>
            </a:r>
            <a:r>
              <a:rPr lang="en-US" sz="2000" baseline="-25000" dirty="0">
                <a:solidFill>
                  <a:srgbClr val="3C165D"/>
                </a:solidFill>
                <a:cs typeface="Calibri"/>
              </a:rPr>
              <a:t>2</a:t>
            </a:r>
            <a:r>
              <a:rPr lang="en-US" sz="2000" dirty="0">
                <a:solidFill>
                  <a:srgbClr val="3C165D"/>
                </a:solidFill>
                <a:cs typeface="Calibri"/>
              </a:rPr>
              <a:t> emissions cause pollution of industrial sites</a:t>
            </a:r>
            <a:endParaRPr lang="nl-BE" sz="2000" dirty="0">
              <a:solidFill>
                <a:srgbClr val="3C165D"/>
              </a:solidFill>
              <a:cs typeface="Calibri"/>
            </a:endParaRPr>
          </a:p>
        </p:txBody>
      </p:sp>
    </p:spTree>
    <p:extLst>
      <p:ext uri="{BB962C8B-B14F-4D97-AF65-F5344CB8AC3E}">
        <p14:creationId xmlns:p14="http://schemas.microsoft.com/office/powerpoint/2010/main" val="3864924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14</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2762679"/>
          </a:xfrm>
          <a:prstGeom prst="rect">
            <a:avLst/>
          </a:prstGeom>
        </p:spPr>
        <p:txBody>
          <a:bodyPr wrap="square">
            <a:spAutoFit/>
          </a:bodyPr>
          <a:lstStyle/>
          <a:p>
            <a:pPr marL="0" lvl="2">
              <a:lnSpc>
                <a:spcPct val="107000"/>
              </a:lnSpc>
              <a:spcBef>
                <a:spcPts val="5"/>
              </a:spcBef>
              <a:spcAft>
                <a:spcPts val="800"/>
              </a:spcAft>
              <a:buSzPts val="1100"/>
              <a:tabLst>
                <a:tab pos="658495" algn="l"/>
              </a:tabLst>
            </a:pPr>
            <a:r>
              <a:rPr lang="en-US" sz="2800" i="1" dirty="0">
                <a:solidFill>
                  <a:srgbClr val="3C165D"/>
                </a:solidFill>
                <a:cs typeface="Calibri"/>
              </a:rPr>
              <a:t>Question 7: Which cycle does not exist</a:t>
            </a:r>
            <a:r>
              <a:rPr lang="nl-NL" sz="2800" i="1" dirty="0">
                <a:solidFill>
                  <a:srgbClr val="3C165D"/>
                </a:solidFill>
                <a:cs typeface="Calibri"/>
              </a:rPr>
              <a:t>?</a:t>
            </a:r>
            <a:endParaRPr lang="nl-BE" sz="2800" i="1" dirty="0">
              <a:solidFill>
                <a:srgbClr val="3C165D"/>
              </a:solidFill>
              <a:cs typeface="Calibri"/>
            </a:endParaRPr>
          </a:p>
          <a:p>
            <a:pPr marL="356870" lvl="3" indent="-344805">
              <a:lnSpc>
                <a:spcPct val="150000"/>
              </a:lnSpc>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The water cycle
The carbon cycle
The nitrogen cycle
The metal cycle</a:t>
            </a:r>
            <a:endParaRPr lang="nl-BE" sz="2000" dirty="0">
              <a:solidFill>
                <a:srgbClr val="3C165D"/>
              </a:solidFill>
              <a:cs typeface="Calibri"/>
            </a:endParaRPr>
          </a:p>
        </p:txBody>
      </p:sp>
    </p:spTree>
    <p:extLst>
      <p:ext uri="{BB962C8B-B14F-4D97-AF65-F5344CB8AC3E}">
        <p14:creationId xmlns:p14="http://schemas.microsoft.com/office/powerpoint/2010/main" val="3145324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15</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346665"/>
            <a:ext cx="10631944" cy="3223703"/>
          </a:xfrm>
          <a:prstGeom prst="rect">
            <a:avLst/>
          </a:prstGeom>
        </p:spPr>
        <p:txBody>
          <a:bodyPr wrap="square">
            <a:spAutoFit/>
          </a:bodyPr>
          <a:lstStyle/>
          <a:p>
            <a:pPr marL="0" lvl="2">
              <a:lnSpc>
                <a:spcPct val="107000"/>
              </a:lnSpc>
              <a:spcBef>
                <a:spcPts val="5"/>
              </a:spcBef>
              <a:spcAft>
                <a:spcPts val="800"/>
              </a:spcAft>
              <a:buSzPts val="1100"/>
              <a:tabLst>
                <a:tab pos="658495" algn="l"/>
              </a:tabLst>
            </a:pPr>
            <a:r>
              <a:rPr lang="en-US" sz="2800" i="1" dirty="0">
                <a:solidFill>
                  <a:srgbClr val="3C165D"/>
                </a:solidFill>
                <a:cs typeface="Calibri"/>
              </a:rPr>
              <a:t>Question 8: How should we deal with end-of-life electronics in a circular economy</a:t>
            </a:r>
            <a:r>
              <a:rPr lang="nl-NL" sz="2800" i="1" dirty="0">
                <a:solidFill>
                  <a:srgbClr val="3C165D"/>
                </a:solidFill>
                <a:cs typeface="Calibri"/>
              </a:rPr>
              <a:t>?</a:t>
            </a:r>
            <a:endParaRPr lang="nl-BE" sz="2800" i="1" dirty="0">
              <a:solidFill>
                <a:srgbClr val="3C165D"/>
              </a:solidFill>
              <a:cs typeface="Calibri"/>
            </a:endParaRPr>
          </a:p>
          <a:p>
            <a:pPr marL="356870" lvl="3" indent="-344805">
              <a:lnSpc>
                <a:spcPct val="150000"/>
              </a:lnSpc>
              <a:spcBef>
                <a:spcPts val="25"/>
              </a:spcBef>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We have to take discarded electronics to the recycling </a:t>
            </a:r>
            <a:r>
              <a:rPr lang="en-US" sz="2000" dirty="0" err="1">
                <a:solidFill>
                  <a:srgbClr val="3C165D"/>
                </a:solidFill>
                <a:cs typeface="Calibri"/>
              </a:rPr>
              <a:t>centre</a:t>
            </a:r>
            <a:r>
              <a:rPr lang="en-US" sz="2000" dirty="0">
                <a:solidFill>
                  <a:srgbClr val="3C165D"/>
                </a:solidFill>
                <a:cs typeface="Calibri"/>
              </a:rPr>
              <a:t>
We need to recycle end-of-life electronics where the raw materials can be used in new products
We need to throw away discarded electronics and buy a new replaced product
We don't need to use electronics anymore</a:t>
            </a:r>
            <a:endParaRPr lang="nl-BE" sz="2000" dirty="0">
              <a:solidFill>
                <a:srgbClr val="3C165D"/>
              </a:solidFill>
              <a:cs typeface="Calibri"/>
            </a:endParaRPr>
          </a:p>
        </p:txBody>
      </p:sp>
    </p:spTree>
    <p:extLst>
      <p:ext uri="{BB962C8B-B14F-4D97-AF65-F5344CB8AC3E}">
        <p14:creationId xmlns:p14="http://schemas.microsoft.com/office/powerpoint/2010/main" val="2907517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dirty="0" err="1"/>
              <a:t>BioBeo</a:t>
            </a:r>
            <a:endParaRPr lang="en-GB" noProof="0" dirty="0"/>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16</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3224344"/>
          </a:xfrm>
          <a:prstGeom prst="rect">
            <a:avLst/>
          </a:prstGeom>
        </p:spPr>
        <p:txBody>
          <a:bodyPr wrap="square">
            <a:spAutoFit/>
          </a:bodyPr>
          <a:lstStyle/>
          <a:p>
            <a:pPr>
              <a:lnSpc>
                <a:spcPct val="107000"/>
              </a:lnSpc>
              <a:spcAft>
                <a:spcPts val="800"/>
              </a:spcAft>
              <a:buSzPts val="1100"/>
              <a:tabLst>
                <a:tab pos="375920" algn="l"/>
              </a:tabLst>
            </a:pPr>
            <a:r>
              <a:rPr lang="en-US" sz="2800" i="1" dirty="0">
                <a:solidFill>
                  <a:srgbClr val="3C165D"/>
                </a:solidFill>
                <a:cs typeface="Calibri"/>
              </a:rPr>
              <a:t>Question 9: How do we achieve a circular economy?</a:t>
            </a:r>
            <a:endParaRPr lang="nl-BE" sz="2800" i="1" dirty="0">
              <a:solidFill>
                <a:srgbClr val="3C165D"/>
              </a:solidFill>
              <a:cs typeface="Calibri"/>
            </a:endParaRPr>
          </a:p>
          <a:p>
            <a:pPr marL="356870" lvl="3" indent="-344805">
              <a:lnSpc>
                <a:spcPct val="150000"/>
              </a:lnSpc>
              <a:spcBef>
                <a:spcPts val="5"/>
              </a:spcBef>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By a number of producers who ensure that their product is circular
Through collaboration between all the connected companies and institutions that together shape our infrastructure and economy
By making transport more sustainable worldwide
By ensuring that all the energy required is generated sustainably</a:t>
            </a:r>
            <a:endParaRPr lang="nl-BE" sz="2000" dirty="0">
              <a:solidFill>
                <a:srgbClr val="3C165D"/>
              </a:solidFill>
              <a:cs typeface="Calibri"/>
            </a:endParaRPr>
          </a:p>
        </p:txBody>
      </p:sp>
    </p:spTree>
    <p:extLst>
      <p:ext uri="{BB962C8B-B14F-4D97-AF65-F5344CB8AC3E}">
        <p14:creationId xmlns:p14="http://schemas.microsoft.com/office/powerpoint/2010/main" val="3067870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6247D959-458D-D5E0-0986-1BB327909F62}"/>
              </a:ext>
            </a:extLst>
          </p:cNvPr>
          <p:cNvSpPr>
            <a:spLocks noGrp="1"/>
          </p:cNvSpPr>
          <p:nvPr>
            <p:ph type="subTitle" idx="1"/>
          </p:nvPr>
        </p:nvSpPr>
        <p:spPr>
          <a:xfrm>
            <a:off x="451950" y="1620253"/>
            <a:ext cx="9397904" cy="5038672"/>
          </a:xfrm>
        </p:spPr>
        <p:txBody>
          <a:bodyPr>
            <a:normAutofit/>
          </a:bodyPr>
          <a:lstStyle/>
          <a:p>
            <a:pPr marL="457200" indent="-457200">
              <a:lnSpc>
                <a:spcPct val="80000"/>
              </a:lnSpc>
              <a:spcBef>
                <a:spcPts val="95"/>
              </a:spcBef>
              <a:spcAft>
                <a:spcPts val="600"/>
              </a:spcAft>
              <a:buFont typeface="Arial" panose="020B0604020202020204" pitchFamily="34" charset="0"/>
              <a:buChar char="•"/>
            </a:pPr>
            <a:r>
              <a:rPr lang="en-US" sz="2800" dirty="0">
                <a:solidFill>
                  <a:srgbClr val="3C165D"/>
                </a:solidFill>
                <a:cs typeface="Calibri"/>
              </a:rPr>
              <a:t>The bioeconomy guarantees a sustainable and healthy future for the planet and all life on it.</a:t>
            </a:r>
            <a:br>
              <a:rPr lang="en-US" sz="2800" dirty="0">
                <a:solidFill>
                  <a:srgbClr val="3C165D"/>
                </a:solidFill>
                <a:cs typeface="Calibri"/>
              </a:rPr>
            </a:br>
            <a:r>
              <a:rPr lang="en-US" sz="2800" dirty="0">
                <a:solidFill>
                  <a:srgbClr val="3C165D"/>
                </a:solidFill>
                <a:cs typeface="Calibri"/>
              </a:rPr>
              <a:t>
Each of us must choose and use food, energy and products wisely and prudently for the sake of our planet.</a:t>
            </a:r>
            <a:endParaRPr lang="nl-NL" sz="2800" dirty="0">
              <a:solidFill>
                <a:srgbClr val="3C165D"/>
              </a:solidFill>
              <a:effectLst/>
              <a:latin typeface="Calibri Light" panose="020F0302020204030204" pitchFamily="34" charset="0"/>
              <a:ea typeface="Times New Roman" panose="02020603050405020304" pitchFamily="18" charset="0"/>
              <a:cs typeface="Calibri"/>
            </a:endParaRPr>
          </a:p>
          <a:p>
            <a:pPr>
              <a:lnSpc>
                <a:spcPct val="80000"/>
              </a:lnSpc>
              <a:spcBef>
                <a:spcPts val="95"/>
              </a:spcBef>
              <a:spcAft>
                <a:spcPts val="600"/>
              </a:spcAft>
            </a:pPr>
            <a:endParaRPr lang="nl-NL" sz="2800" dirty="0">
              <a:solidFill>
                <a:srgbClr val="3C165D"/>
              </a:solidFill>
              <a:cs typeface="Calibri"/>
            </a:endParaRPr>
          </a:p>
          <a:p>
            <a:pPr>
              <a:lnSpc>
                <a:spcPct val="80000"/>
              </a:lnSpc>
              <a:spcBef>
                <a:spcPts val="95"/>
              </a:spcBef>
              <a:spcAft>
                <a:spcPts val="600"/>
              </a:spcAft>
            </a:pPr>
            <a:r>
              <a:rPr lang="en-US" sz="2800" dirty="0">
                <a:solidFill>
                  <a:srgbClr val="3C165D"/>
                </a:solidFill>
                <a:cs typeface="Calibri"/>
              </a:rPr>
              <a:t>In these lessons on bioeconomy, we will discuss:
interconnectedness, outdoor learning, the food cycle, forestry, and life below water.</a:t>
            </a:r>
            <a:endParaRPr lang="nl-NL" sz="2800" dirty="0">
              <a:solidFill>
                <a:srgbClr val="3C165D"/>
              </a:solidFill>
              <a:cs typeface="Calibri"/>
            </a:endParaRPr>
          </a:p>
          <a:p>
            <a:pPr>
              <a:lnSpc>
                <a:spcPct val="80000"/>
              </a:lnSpc>
              <a:spcBef>
                <a:spcPts val="95"/>
              </a:spcBef>
              <a:spcAft>
                <a:spcPts val="600"/>
              </a:spcAft>
            </a:pPr>
            <a:endParaRPr lang="nl-NL" sz="2800" dirty="0">
              <a:solidFill>
                <a:srgbClr val="3C165D"/>
              </a:solidFill>
              <a:cs typeface="Calibri"/>
            </a:endParaRPr>
          </a:p>
          <a:p>
            <a:pPr>
              <a:lnSpc>
                <a:spcPct val="80000"/>
              </a:lnSpc>
              <a:spcBef>
                <a:spcPts val="95"/>
              </a:spcBef>
              <a:spcAft>
                <a:spcPts val="600"/>
              </a:spcAft>
            </a:pPr>
            <a:r>
              <a:rPr lang="en-GB" sz="1400" dirty="0">
                <a:solidFill>
                  <a:schemeClr val="accent3"/>
                </a:solidFill>
              </a:rPr>
              <a:t>							Quiz courtesy of:</a:t>
            </a:r>
            <a:endParaRPr lang="en-GB" sz="1400" noProof="0" dirty="0">
              <a:solidFill>
                <a:schemeClr val="accent3"/>
              </a:solidFill>
            </a:endParaRPr>
          </a:p>
          <a:p>
            <a:pPr>
              <a:lnSpc>
                <a:spcPct val="80000"/>
              </a:lnSpc>
              <a:spcBef>
                <a:spcPts val="95"/>
              </a:spcBef>
              <a:spcAft>
                <a:spcPts val="600"/>
              </a:spcAft>
            </a:pPr>
            <a:endParaRPr lang="nl-BE" sz="2800" dirty="0">
              <a:solidFill>
                <a:srgbClr val="3C165D"/>
              </a:solidFill>
              <a:cs typeface="Calibri"/>
            </a:endParaRPr>
          </a:p>
        </p:txBody>
      </p:sp>
      <p:sp>
        <p:nvSpPr>
          <p:cNvPr id="5" name="Titel 12">
            <a:extLst>
              <a:ext uri="{FF2B5EF4-FFF2-40B4-BE49-F238E27FC236}">
                <a16:creationId xmlns:a16="http://schemas.microsoft.com/office/drawing/2014/main" id="{A4790B3F-BACD-2A17-B4E5-7BCD964E92DE}"/>
              </a:ext>
            </a:extLst>
          </p:cNvPr>
          <p:cNvSpPr txBox="1">
            <a:spLocks/>
          </p:cNvSpPr>
          <p:nvPr/>
        </p:nvSpPr>
        <p:spPr>
          <a:xfrm>
            <a:off x="451950" y="539775"/>
            <a:ext cx="11340000" cy="900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600" kern="1200">
                <a:solidFill>
                  <a:schemeClr val="tx1"/>
                </a:solidFill>
                <a:latin typeface="+mj-lt"/>
                <a:ea typeface="+mj-ea"/>
                <a:cs typeface="+mj-cs"/>
              </a:defRPr>
            </a:lvl1pPr>
          </a:lstStyle>
          <a:p>
            <a:r>
              <a:rPr lang="en-US" sz="4000" b="1"/>
              <a:t>Importance of sustainable circular bioeconomy</a:t>
            </a:r>
            <a:endParaRPr lang="en-GB" sz="4000" b="1" dirty="0"/>
          </a:p>
        </p:txBody>
      </p:sp>
      <p:pic>
        <p:nvPicPr>
          <p:cNvPr id="2" name="object 13">
            <a:hlinkClick r:id="rId2"/>
            <a:extLst>
              <a:ext uri="{FF2B5EF4-FFF2-40B4-BE49-F238E27FC236}">
                <a16:creationId xmlns:a16="http://schemas.microsoft.com/office/drawing/2014/main" id="{26BCBFCB-DB08-8D4B-D58E-0B01E206425C}"/>
              </a:ext>
            </a:extLst>
          </p:cNvPr>
          <p:cNvPicPr/>
          <p:nvPr/>
        </p:nvPicPr>
        <p:blipFill>
          <a:blip r:embed="rId3" cstate="print"/>
          <a:stretch>
            <a:fillRect/>
          </a:stretch>
        </p:blipFill>
        <p:spPr>
          <a:xfrm>
            <a:off x="8428097" y="5632773"/>
            <a:ext cx="790712" cy="1026152"/>
          </a:xfrm>
          <a:prstGeom prst="rect">
            <a:avLst/>
          </a:prstGeom>
        </p:spPr>
      </p:pic>
    </p:spTree>
    <p:extLst>
      <p:ext uri="{BB962C8B-B14F-4D97-AF65-F5344CB8AC3E}">
        <p14:creationId xmlns:p14="http://schemas.microsoft.com/office/powerpoint/2010/main" val="2757502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25999" y="700200"/>
            <a:ext cx="11340000" cy="900000"/>
          </a:xfrm>
        </p:spPr>
        <p:txBody>
          <a:bodyPr>
            <a:normAutofit/>
          </a:bodyPr>
          <a:lstStyle/>
          <a:p>
            <a:r>
              <a:rPr lang="en-US" sz="4000" b="1" dirty="0"/>
              <a:t>Introduction of sustainable circular bioeconomy</a:t>
            </a:r>
            <a:endParaRPr lang="en-GB" sz="4000" b="1" dirty="0"/>
          </a:p>
        </p:txBody>
      </p:sp>
      <p:sp>
        <p:nvSpPr>
          <p:cNvPr id="14" name="Untertitel 13">
            <a:extLst>
              <a:ext uri="{FF2B5EF4-FFF2-40B4-BE49-F238E27FC236}">
                <a16:creationId xmlns:a16="http://schemas.microsoft.com/office/drawing/2014/main" id="{96611AFA-3116-4B27-A2AA-AEC14A299DE4}"/>
              </a:ext>
            </a:extLst>
          </p:cNvPr>
          <p:cNvSpPr>
            <a:spLocks noGrp="1"/>
          </p:cNvSpPr>
          <p:nvPr>
            <p:ph type="subTitle" idx="1"/>
          </p:nvPr>
        </p:nvSpPr>
        <p:spPr>
          <a:xfrm>
            <a:off x="439738" y="2528741"/>
            <a:ext cx="11352212" cy="2729059"/>
          </a:xfrm>
        </p:spPr>
        <p:txBody>
          <a:bodyPr>
            <a:normAutofit fontScale="70000" lnSpcReduction="20000"/>
          </a:bodyPr>
          <a:lstStyle/>
          <a:p>
            <a:pPr marL="91440">
              <a:lnSpc>
                <a:spcPct val="100000"/>
              </a:lnSpc>
              <a:spcBef>
                <a:spcPts val="95"/>
              </a:spcBef>
            </a:pPr>
            <a:r>
              <a:rPr lang="en-US" sz="4500" i="1" dirty="0">
                <a:solidFill>
                  <a:srgbClr val="3C165D"/>
                </a:solidFill>
                <a:cs typeface="Calibri"/>
              </a:rPr>
              <a:t>What's in your pencil case.</a:t>
            </a:r>
            <a:r>
              <a:rPr lang="nl-NL" sz="2400" i="1" dirty="0">
                <a:solidFill>
                  <a:srgbClr val="3C165D"/>
                </a:solidFill>
                <a:cs typeface="Calibri"/>
              </a:rPr>
              <a:t>
</a:t>
            </a:r>
          </a:p>
          <a:p>
            <a:pPr marL="91440">
              <a:lnSpc>
                <a:spcPct val="100000"/>
              </a:lnSpc>
              <a:spcBef>
                <a:spcPts val="95"/>
              </a:spcBef>
            </a:pPr>
            <a:endParaRPr lang="nl-NL" sz="4200" b="1" i="1" dirty="0">
              <a:solidFill>
                <a:srgbClr val="3C165D"/>
              </a:solidFill>
              <a:cs typeface="Calibri"/>
            </a:endParaRPr>
          </a:p>
          <a:p>
            <a:pPr marL="91440">
              <a:lnSpc>
                <a:spcPct val="100000"/>
              </a:lnSpc>
              <a:spcBef>
                <a:spcPts val="95"/>
              </a:spcBef>
            </a:pPr>
            <a:endParaRPr lang="nl-NL" sz="4200" i="1" dirty="0">
              <a:solidFill>
                <a:srgbClr val="3C165D"/>
              </a:solidFill>
              <a:cs typeface="Calibri"/>
            </a:endParaRPr>
          </a:p>
          <a:p>
            <a:pPr marL="605790" indent="-514350">
              <a:lnSpc>
                <a:spcPct val="100000"/>
              </a:lnSpc>
              <a:spcBef>
                <a:spcPts val="95"/>
              </a:spcBef>
              <a:buFont typeface="+mj-lt"/>
              <a:buAutoNum type="arabicPeriod"/>
            </a:pPr>
            <a:r>
              <a:rPr lang="en-US" sz="4000" i="1" dirty="0">
                <a:solidFill>
                  <a:srgbClr val="3C165D"/>
                </a:solidFill>
                <a:cs typeface="Calibri"/>
              </a:rPr>
              <a:t>What are the products made of?
What is the lifespan of the product?
What happens to the product after use?</a:t>
            </a:r>
            <a:endParaRPr lang="en-US" sz="4200" i="1" dirty="0">
              <a:solidFill>
                <a:srgbClr val="3C165D"/>
              </a:solidFill>
              <a:cs typeface="Calibri"/>
            </a:endParaRPr>
          </a:p>
          <a:p>
            <a:pPr marL="91440">
              <a:lnSpc>
                <a:spcPct val="100000"/>
              </a:lnSpc>
              <a:spcBef>
                <a:spcPts val="95"/>
              </a:spcBef>
            </a:pPr>
            <a:endParaRPr lang="en-US" sz="2400" dirty="0">
              <a:cs typeface="Calibri"/>
            </a:endParaRPr>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2</a:t>
            </a:fld>
            <a:endParaRPr lang="en-GB"/>
          </a:p>
        </p:txBody>
      </p:sp>
      <p:pic>
        <p:nvPicPr>
          <p:cNvPr id="3" name="Picture 2" descr="vector zwart-wit etui met briefpapier. contour terug naar school educatieve  clipart. leuke lijnstijlbenodigdheden en schrijfgerei. overzichtsdoos met  kleurpotloden, pen, liniaal 3758636 Vectorkunst bij Vecteezy">
            <a:extLst>
              <a:ext uri="{FF2B5EF4-FFF2-40B4-BE49-F238E27FC236}">
                <a16:creationId xmlns:a16="http://schemas.microsoft.com/office/drawing/2014/main" id="{A42AD2AB-D3BE-31A1-068D-6BC39CB55614}"/>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983760" y="1439775"/>
            <a:ext cx="3230972" cy="2736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354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243459" y="533428"/>
            <a:ext cx="11340000" cy="900000"/>
          </a:xfrm>
        </p:spPr>
        <p:txBody>
          <a:bodyPr>
            <a:normAutofit/>
          </a:bodyPr>
          <a:lstStyle/>
          <a:p>
            <a:r>
              <a:rPr lang="en-US" sz="4000" b="1" dirty="0"/>
              <a:t>Introduction of sustainable circular bioeconomy</a:t>
            </a:r>
            <a:endParaRPr lang="en-GB" sz="4000" b="1" dirty="0"/>
          </a:p>
        </p:txBody>
      </p:sp>
      <p:sp>
        <p:nvSpPr>
          <p:cNvPr id="14" name="Untertitel 13">
            <a:extLst>
              <a:ext uri="{FF2B5EF4-FFF2-40B4-BE49-F238E27FC236}">
                <a16:creationId xmlns:a16="http://schemas.microsoft.com/office/drawing/2014/main" id="{96611AFA-3116-4B27-A2AA-AEC14A299DE4}"/>
              </a:ext>
            </a:extLst>
          </p:cNvPr>
          <p:cNvSpPr>
            <a:spLocks noGrp="1"/>
          </p:cNvSpPr>
          <p:nvPr>
            <p:ph type="subTitle" idx="1"/>
          </p:nvPr>
        </p:nvSpPr>
        <p:spPr>
          <a:xfrm>
            <a:off x="243459" y="5817882"/>
            <a:ext cx="11352212" cy="506690"/>
          </a:xfrm>
        </p:spPr>
        <p:txBody>
          <a:bodyPr>
            <a:normAutofit/>
          </a:bodyPr>
          <a:lstStyle/>
          <a:p>
            <a:pPr marL="12700">
              <a:lnSpc>
                <a:spcPct val="100000"/>
              </a:lnSpc>
              <a:spcBef>
                <a:spcPts val="95"/>
              </a:spcBef>
            </a:pPr>
            <a:r>
              <a:rPr lang="en-US" sz="2400" dirty="0">
                <a:solidFill>
                  <a:srgbClr val="3C165D"/>
                </a:solidFill>
                <a:cs typeface="Calibri"/>
              </a:rPr>
              <a:t>Question: What do you think is a sustainable circular bioeconomy?</a:t>
            </a:r>
            <a:endParaRPr lang="en-US" sz="2400" dirty="0">
              <a:cs typeface="Calibri"/>
            </a:endParaRPr>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3</a:t>
            </a:fld>
            <a:endParaRPr lang="en-GB"/>
          </a:p>
        </p:txBody>
      </p:sp>
      <p:pic>
        <p:nvPicPr>
          <p:cNvPr id="3" name="Picture 2">
            <a:hlinkClick r:id="rId2"/>
            <a:extLst>
              <a:ext uri="{FF2B5EF4-FFF2-40B4-BE49-F238E27FC236}">
                <a16:creationId xmlns:a16="http://schemas.microsoft.com/office/drawing/2014/main" id="{F203A8F8-301B-438A-9AB5-B03EDF4AB3B2}"/>
              </a:ext>
            </a:extLst>
          </p:cNvPr>
          <p:cNvPicPr>
            <a:picLocks noChangeAspect="1"/>
          </p:cNvPicPr>
          <p:nvPr/>
        </p:nvPicPr>
        <p:blipFill>
          <a:blip r:embed="rId3"/>
          <a:stretch>
            <a:fillRect/>
          </a:stretch>
        </p:blipFill>
        <p:spPr>
          <a:xfrm>
            <a:off x="2483740" y="1583476"/>
            <a:ext cx="6871649" cy="3883092"/>
          </a:xfrm>
          <a:prstGeom prst="rect">
            <a:avLst/>
          </a:prstGeom>
        </p:spPr>
      </p:pic>
    </p:spTree>
    <p:extLst>
      <p:ext uri="{BB962C8B-B14F-4D97-AF65-F5344CB8AC3E}">
        <p14:creationId xmlns:p14="http://schemas.microsoft.com/office/powerpoint/2010/main" val="1631752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6247D959-458D-D5E0-0986-1BB327909F62}"/>
              </a:ext>
            </a:extLst>
          </p:cNvPr>
          <p:cNvSpPr>
            <a:spLocks noGrp="1"/>
          </p:cNvSpPr>
          <p:nvPr>
            <p:ph type="subTitle" idx="1"/>
          </p:nvPr>
        </p:nvSpPr>
        <p:spPr>
          <a:xfrm>
            <a:off x="451950" y="2362125"/>
            <a:ext cx="9397904" cy="2382404"/>
          </a:xfrm>
        </p:spPr>
        <p:txBody>
          <a:bodyPr>
            <a:normAutofit/>
          </a:bodyPr>
          <a:lstStyle/>
          <a:p>
            <a:pPr marL="457200" indent="-457200">
              <a:lnSpc>
                <a:spcPct val="80000"/>
              </a:lnSpc>
              <a:spcBef>
                <a:spcPts val="95"/>
              </a:spcBef>
              <a:spcAft>
                <a:spcPts val="600"/>
              </a:spcAft>
              <a:buFont typeface="Arial" panose="020B0604020202020204" pitchFamily="34" charset="0"/>
              <a:buChar char="•"/>
            </a:pPr>
            <a:r>
              <a:rPr lang="en-US" sz="2800" dirty="0">
                <a:solidFill>
                  <a:srgbClr val="3C165D"/>
                </a:solidFill>
                <a:cs typeface="Calibri"/>
              </a:rPr>
              <a:t>In a bioeconomy, we use </a:t>
            </a:r>
            <a:r>
              <a:rPr lang="en-US" sz="2800" b="1" dirty="0">
                <a:solidFill>
                  <a:srgbClr val="3C165D"/>
                </a:solidFill>
                <a:cs typeface="Calibri"/>
              </a:rPr>
              <a:t>natural resources </a:t>
            </a:r>
            <a:r>
              <a:rPr lang="en-US" sz="2800" dirty="0">
                <a:solidFill>
                  <a:srgbClr val="3C165D"/>
                </a:solidFill>
                <a:cs typeface="Calibri"/>
              </a:rPr>
              <a:t>to produce food, energy and products, while not depleting our planet.</a:t>
            </a:r>
            <a:br>
              <a:rPr lang="nl-NL" sz="2800" dirty="0">
                <a:solidFill>
                  <a:srgbClr val="3C165D"/>
                </a:solidFill>
                <a:cs typeface="Calibri"/>
              </a:rPr>
            </a:br>
            <a:endParaRPr lang="nl-NL" sz="2800" dirty="0">
              <a:solidFill>
                <a:srgbClr val="3C165D"/>
              </a:solidFill>
              <a:cs typeface="Calibri"/>
            </a:endParaRPr>
          </a:p>
          <a:p>
            <a:pPr marL="457200" indent="-457200">
              <a:lnSpc>
                <a:spcPct val="80000"/>
              </a:lnSpc>
              <a:spcBef>
                <a:spcPts val="95"/>
              </a:spcBef>
              <a:spcAft>
                <a:spcPts val="600"/>
              </a:spcAft>
              <a:buFont typeface="Arial" panose="020B0604020202020204" pitchFamily="34" charset="0"/>
              <a:buChar char="•"/>
            </a:pPr>
            <a:r>
              <a:rPr lang="en-US" sz="2800" dirty="0">
                <a:solidFill>
                  <a:srgbClr val="3C165D"/>
                </a:solidFill>
                <a:cs typeface="Calibri"/>
              </a:rPr>
              <a:t>In a bio-economy, we use </a:t>
            </a:r>
            <a:r>
              <a:rPr lang="en-US" sz="2800" b="1" dirty="0">
                <a:solidFill>
                  <a:srgbClr val="3C165D"/>
                </a:solidFill>
                <a:cs typeface="Calibri"/>
              </a:rPr>
              <a:t>waste as renewable raw materials</a:t>
            </a:r>
            <a:r>
              <a:rPr lang="en-US" sz="2800" dirty="0">
                <a:solidFill>
                  <a:srgbClr val="3C165D"/>
                </a:solidFill>
                <a:cs typeface="Calibri"/>
              </a:rPr>
              <a:t>.</a:t>
            </a:r>
            <a:br>
              <a:rPr lang="nl-NL" sz="2800" dirty="0">
                <a:solidFill>
                  <a:srgbClr val="3C165D"/>
                </a:solidFill>
                <a:cs typeface="Calibri"/>
              </a:rPr>
            </a:br>
            <a:endParaRPr lang="nl-NL" sz="2800" dirty="0">
              <a:solidFill>
                <a:srgbClr val="3C165D"/>
              </a:solidFill>
              <a:cs typeface="Calibri"/>
            </a:endParaRPr>
          </a:p>
        </p:txBody>
      </p:sp>
      <p:sp>
        <p:nvSpPr>
          <p:cNvPr id="5" name="Titel 12">
            <a:extLst>
              <a:ext uri="{FF2B5EF4-FFF2-40B4-BE49-F238E27FC236}">
                <a16:creationId xmlns:a16="http://schemas.microsoft.com/office/drawing/2014/main" id="{A4790B3F-BACD-2A17-B4E5-7BCD964E92DE}"/>
              </a:ext>
            </a:extLst>
          </p:cNvPr>
          <p:cNvSpPr txBox="1">
            <a:spLocks/>
          </p:cNvSpPr>
          <p:nvPr/>
        </p:nvSpPr>
        <p:spPr>
          <a:xfrm>
            <a:off x="451950" y="539775"/>
            <a:ext cx="11340000" cy="900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600" kern="1200">
                <a:solidFill>
                  <a:schemeClr val="tx1"/>
                </a:solidFill>
                <a:latin typeface="+mj-lt"/>
                <a:ea typeface="+mj-ea"/>
                <a:cs typeface="+mj-cs"/>
              </a:defRPr>
            </a:lvl1pPr>
          </a:lstStyle>
          <a:p>
            <a:r>
              <a:rPr lang="en-US" sz="4000" b="1" dirty="0"/>
              <a:t>Definition of sustainable circular bioeconomy</a:t>
            </a:r>
            <a:endParaRPr lang="en-GB" sz="4000" b="1" dirty="0"/>
          </a:p>
        </p:txBody>
      </p:sp>
    </p:spTree>
    <p:extLst>
      <p:ext uri="{BB962C8B-B14F-4D97-AF65-F5344CB8AC3E}">
        <p14:creationId xmlns:p14="http://schemas.microsoft.com/office/powerpoint/2010/main" val="2623677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Waste as a reusable resource</a:t>
            </a:r>
            <a:endParaRPr lang="en-GB" sz="4000" b="1" dirty="0"/>
          </a:p>
        </p:txBody>
      </p:sp>
      <p:sp>
        <p:nvSpPr>
          <p:cNvPr id="14" name="Untertitel 13">
            <a:extLst>
              <a:ext uri="{FF2B5EF4-FFF2-40B4-BE49-F238E27FC236}">
                <a16:creationId xmlns:a16="http://schemas.microsoft.com/office/drawing/2014/main" id="{96611AFA-3116-4B27-A2AA-AEC14A299DE4}"/>
              </a:ext>
            </a:extLst>
          </p:cNvPr>
          <p:cNvSpPr>
            <a:spLocks noGrp="1"/>
          </p:cNvSpPr>
          <p:nvPr>
            <p:ph type="subTitle" idx="1"/>
          </p:nvPr>
        </p:nvSpPr>
        <p:spPr>
          <a:xfrm>
            <a:off x="451950" y="1882087"/>
            <a:ext cx="11352212" cy="506690"/>
          </a:xfrm>
        </p:spPr>
        <p:txBody>
          <a:bodyPr>
            <a:normAutofit/>
          </a:bodyPr>
          <a:lstStyle/>
          <a:p>
            <a:pPr marL="12700">
              <a:lnSpc>
                <a:spcPct val="100000"/>
              </a:lnSpc>
              <a:spcBef>
                <a:spcPts val="95"/>
              </a:spcBef>
            </a:pPr>
            <a:r>
              <a:rPr lang="en-US" sz="2400" dirty="0">
                <a:solidFill>
                  <a:srgbClr val="3C165D"/>
                </a:solidFill>
                <a:cs typeface="Calibri"/>
              </a:rPr>
              <a:t>Watch the product recycling video</a:t>
            </a:r>
            <a:endParaRPr lang="en-US" sz="2400" dirty="0">
              <a:cs typeface="Calibri"/>
            </a:endParaRPr>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5</a:t>
            </a:fld>
            <a:endParaRPr lang="en-GB"/>
          </a:p>
        </p:txBody>
      </p:sp>
      <p:pic>
        <p:nvPicPr>
          <p:cNvPr id="4" name="Picture 3">
            <a:hlinkClick r:id="rId2"/>
            <a:extLst>
              <a:ext uri="{FF2B5EF4-FFF2-40B4-BE49-F238E27FC236}">
                <a16:creationId xmlns:a16="http://schemas.microsoft.com/office/drawing/2014/main" id="{A00CCBB7-A91A-48B0-AE06-0147F13EF30D}"/>
              </a:ext>
            </a:extLst>
          </p:cNvPr>
          <p:cNvPicPr>
            <a:picLocks noChangeAspect="1"/>
          </p:cNvPicPr>
          <p:nvPr/>
        </p:nvPicPr>
        <p:blipFill>
          <a:blip r:embed="rId3"/>
          <a:stretch>
            <a:fillRect/>
          </a:stretch>
        </p:blipFill>
        <p:spPr>
          <a:xfrm>
            <a:off x="565355" y="2388777"/>
            <a:ext cx="6007510" cy="3384260"/>
          </a:xfrm>
          <a:prstGeom prst="rect">
            <a:avLst/>
          </a:prstGeom>
        </p:spPr>
      </p:pic>
    </p:spTree>
    <p:extLst>
      <p:ext uri="{BB962C8B-B14F-4D97-AF65-F5344CB8AC3E}">
        <p14:creationId xmlns:p14="http://schemas.microsoft.com/office/powerpoint/2010/main" val="2103127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363CBD-7636-8D3A-580F-D32DC940A595}"/>
              </a:ext>
            </a:extLst>
          </p:cNvPr>
          <p:cNvSpPr>
            <a:spLocks noGrp="1"/>
          </p:cNvSpPr>
          <p:nvPr>
            <p:ph type="ctrTitle"/>
          </p:nvPr>
        </p:nvSpPr>
        <p:spPr>
          <a:xfrm>
            <a:off x="439738" y="1133262"/>
            <a:ext cx="11340000" cy="486991"/>
          </a:xfrm>
        </p:spPr>
        <p:txBody>
          <a:bodyPr>
            <a:normAutofit fontScale="90000"/>
          </a:bodyPr>
          <a:lstStyle/>
          <a:p>
            <a:r>
              <a:rPr lang="nl-BE" sz="4000" b="1" dirty="0" err="1"/>
              <a:t>Viewing</a:t>
            </a:r>
            <a:r>
              <a:rPr lang="nl-BE" sz="4000" b="1" dirty="0"/>
              <a:t> </a:t>
            </a:r>
            <a:r>
              <a:rPr lang="nl-BE" sz="4000" b="1" dirty="0" err="1"/>
              <a:t>questions</a:t>
            </a:r>
            <a:endParaRPr lang="nl-BE" sz="4000" b="1" dirty="0"/>
          </a:p>
        </p:txBody>
      </p:sp>
      <p:sp>
        <p:nvSpPr>
          <p:cNvPr id="3" name="Ondertitel 2">
            <a:extLst>
              <a:ext uri="{FF2B5EF4-FFF2-40B4-BE49-F238E27FC236}">
                <a16:creationId xmlns:a16="http://schemas.microsoft.com/office/drawing/2014/main" id="{34A5A099-3661-0C43-1FD5-8783765D7C4F}"/>
              </a:ext>
            </a:extLst>
          </p:cNvPr>
          <p:cNvSpPr>
            <a:spLocks noGrp="1"/>
          </p:cNvSpPr>
          <p:nvPr>
            <p:ph type="subTitle" idx="1"/>
          </p:nvPr>
        </p:nvSpPr>
        <p:spPr>
          <a:xfrm>
            <a:off x="580315" y="2216004"/>
            <a:ext cx="11352212" cy="2805175"/>
          </a:xfrm>
        </p:spPr>
        <p:txBody>
          <a:bodyPr>
            <a:normAutofit lnSpcReduction="10000"/>
          </a:bodyPr>
          <a:lstStyle/>
          <a:p>
            <a:r>
              <a:rPr lang="en-US" sz="2800" i="1" dirty="0">
                <a:solidFill>
                  <a:srgbClr val="3C165D"/>
                </a:solidFill>
                <a:cs typeface="Calibri"/>
              </a:rPr>
              <a:t>What is made of:</a:t>
            </a:r>
          </a:p>
          <a:p>
            <a:endParaRPr lang="nl-BE" sz="2800" i="1" dirty="0">
              <a:solidFill>
                <a:srgbClr val="3C165D"/>
              </a:solidFill>
              <a:cs typeface="Calibri"/>
            </a:endParaRPr>
          </a:p>
          <a:p>
            <a:pPr marL="457200" indent="-457200">
              <a:buFont typeface="+mj-lt"/>
              <a:buAutoNum type="arabicPeriod"/>
            </a:pPr>
            <a:r>
              <a:rPr lang="en-US" sz="2800" i="1" dirty="0">
                <a:solidFill>
                  <a:srgbClr val="3C165D"/>
                </a:solidFill>
                <a:cs typeface="Calibri"/>
              </a:rPr>
              <a:t>The glass door of a washing machine?
The cupboard doors from post offices?
Computer air vents?
Rejected cardboard packaging?</a:t>
            </a:r>
            <a:endParaRPr lang="nl-BE" dirty="0"/>
          </a:p>
        </p:txBody>
      </p:sp>
    </p:spTree>
    <p:extLst>
      <p:ext uri="{BB962C8B-B14F-4D97-AF65-F5344CB8AC3E}">
        <p14:creationId xmlns:p14="http://schemas.microsoft.com/office/powerpoint/2010/main" val="148930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ECE6E20-B371-4053-BD8D-E4964C93B2A9}"/>
              </a:ext>
            </a:extLst>
          </p:cNvPr>
          <p:cNvSpPr>
            <a:spLocks noGrp="1"/>
          </p:cNvSpPr>
          <p:nvPr>
            <p:ph type="ctrTitle"/>
          </p:nvPr>
        </p:nvSpPr>
        <p:spPr>
          <a:xfrm>
            <a:off x="439738" y="1303574"/>
            <a:ext cx="11340000" cy="1147229"/>
          </a:xfrm>
        </p:spPr>
        <p:txBody>
          <a:bodyPr/>
          <a:lstStyle/>
          <a:p>
            <a:r>
              <a:rPr lang="en-US" sz="3200" i="1" dirty="0"/>
              <a:t>Bioeconomy: Planet-Friendly Consumption Quiz</a:t>
            </a:r>
            <a:endParaRPr lang="en-GB" sz="3200" i="1" dirty="0"/>
          </a:p>
        </p:txBody>
      </p:sp>
    </p:spTree>
    <p:extLst>
      <p:ext uri="{BB962C8B-B14F-4D97-AF65-F5344CB8AC3E}">
        <p14:creationId xmlns:p14="http://schemas.microsoft.com/office/powerpoint/2010/main" val="3017541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8</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691052"/>
            <a:ext cx="10631944" cy="3317318"/>
          </a:xfrm>
          <a:prstGeom prst="rect">
            <a:avLst/>
          </a:prstGeom>
        </p:spPr>
        <p:txBody>
          <a:bodyPr wrap="square">
            <a:spAutoFit/>
          </a:bodyPr>
          <a:lstStyle/>
          <a:p>
            <a:pPr marL="0" lvl="2">
              <a:spcBef>
                <a:spcPts val="105"/>
              </a:spcBef>
              <a:spcAft>
                <a:spcPts val="800"/>
              </a:spcAft>
              <a:buSzPts val="1100"/>
              <a:tabLst>
                <a:tab pos="658495" algn="l"/>
              </a:tabLst>
            </a:pPr>
            <a:r>
              <a:rPr lang="en-US" sz="2800" i="1" dirty="0">
                <a:solidFill>
                  <a:srgbClr val="3C165D"/>
                </a:solidFill>
                <a:cs typeface="Calibri"/>
              </a:rPr>
              <a:t>Question 1: What does the word 'organic' mean when we talk about an organic product</a:t>
            </a:r>
            <a:r>
              <a:rPr lang="nl-NL" sz="2800" i="1" dirty="0">
                <a:solidFill>
                  <a:srgbClr val="3C165D"/>
                </a:solidFill>
                <a:cs typeface="Calibri"/>
              </a:rPr>
              <a:t>?</a:t>
            </a:r>
            <a:endParaRPr lang="nl-BE" sz="2800" i="1" dirty="0">
              <a:solidFill>
                <a:srgbClr val="3C165D"/>
              </a:solidFill>
              <a:cs typeface="Calibri"/>
            </a:endParaRPr>
          </a:p>
          <a:p>
            <a:pPr marL="356870" lvl="3" indent="-344805">
              <a:lnSpc>
                <a:spcPct val="150000"/>
              </a:lnSpc>
              <a:spcBef>
                <a:spcPts val="335"/>
              </a:spcBef>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That the product is easy to recycle
That the product can be composted
That the product is made from fossil raw materials
That the product is made from renewable raw materials</a:t>
            </a:r>
            <a:endParaRPr lang="nl-BE" sz="2000" dirty="0">
              <a:solidFill>
                <a:srgbClr val="3C165D"/>
              </a:solidFill>
              <a:cs typeface="Calibri"/>
            </a:endParaRPr>
          </a:p>
        </p:txBody>
      </p:sp>
    </p:spTree>
    <p:extLst>
      <p:ext uri="{BB962C8B-B14F-4D97-AF65-F5344CB8AC3E}">
        <p14:creationId xmlns:p14="http://schemas.microsoft.com/office/powerpoint/2010/main" val="2647249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C111ACE9-1E96-4515-AAEC-D44DB2DBB9FF}"/>
              </a:ext>
            </a:extLst>
          </p:cNvPr>
          <p:cNvSpPr>
            <a:spLocks noGrp="1"/>
          </p:cNvSpPr>
          <p:nvPr>
            <p:ph type="ctrTitle"/>
          </p:nvPr>
        </p:nvSpPr>
        <p:spPr>
          <a:xfrm>
            <a:off x="451950" y="539775"/>
            <a:ext cx="11340000" cy="900000"/>
          </a:xfrm>
        </p:spPr>
        <p:txBody>
          <a:bodyPr>
            <a:normAutofit/>
          </a:bodyPr>
          <a:lstStyle/>
          <a:p>
            <a:r>
              <a:rPr lang="en-US" sz="4000" b="1" dirty="0"/>
              <a:t>Introduction to the bioeconomy</a:t>
            </a:r>
            <a:endParaRPr lang="en-GB" sz="4000" b="1" dirty="0"/>
          </a:p>
        </p:txBody>
      </p:sp>
      <p:sp>
        <p:nvSpPr>
          <p:cNvPr id="11" name="Fußzeilenplatzhalter 10">
            <a:extLst>
              <a:ext uri="{FF2B5EF4-FFF2-40B4-BE49-F238E27FC236}">
                <a16:creationId xmlns:a16="http://schemas.microsoft.com/office/drawing/2014/main" id="{1396201A-F87A-4C91-9FD0-CB47F1BE5F5E}"/>
              </a:ext>
            </a:extLst>
          </p:cNvPr>
          <p:cNvSpPr>
            <a:spLocks noGrp="1"/>
          </p:cNvSpPr>
          <p:nvPr>
            <p:ph type="ftr" sz="quarter" idx="3"/>
          </p:nvPr>
        </p:nvSpPr>
        <p:spPr/>
        <p:txBody>
          <a:bodyPr/>
          <a:lstStyle/>
          <a:p>
            <a:r>
              <a:rPr lang="en-GB" noProof="0"/>
              <a:t>BioBeo</a:t>
            </a:r>
          </a:p>
        </p:txBody>
      </p:sp>
      <p:sp>
        <p:nvSpPr>
          <p:cNvPr id="2" name="Foliennummernplatzhalter 1">
            <a:extLst>
              <a:ext uri="{FF2B5EF4-FFF2-40B4-BE49-F238E27FC236}">
                <a16:creationId xmlns:a16="http://schemas.microsoft.com/office/drawing/2014/main" id="{5154381D-6D90-3F55-E627-C2DAB68C4D7D}"/>
              </a:ext>
            </a:extLst>
          </p:cNvPr>
          <p:cNvSpPr>
            <a:spLocks noGrp="1"/>
          </p:cNvSpPr>
          <p:nvPr>
            <p:ph type="sldNum" sz="quarter" idx="4"/>
          </p:nvPr>
        </p:nvSpPr>
        <p:spPr/>
        <p:txBody>
          <a:bodyPr/>
          <a:lstStyle/>
          <a:p>
            <a:fld id="{7D8F40E6-5147-4048-8648-74966E0AD208}" type="slidenum">
              <a:rPr lang="en-GB" smtClean="0"/>
              <a:pPr/>
              <a:t>9</a:t>
            </a:fld>
            <a:endParaRPr lang="en-GB"/>
          </a:p>
        </p:txBody>
      </p:sp>
      <p:sp>
        <p:nvSpPr>
          <p:cNvPr id="16" name="Rectangle 15">
            <a:extLst>
              <a:ext uri="{FF2B5EF4-FFF2-40B4-BE49-F238E27FC236}">
                <a16:creationId xmlns:a16="http://schemas.microsoft.com/office/drawing/2014/main" id="{72402BA8-1DCB-4E95-8B9C-7C82FB2BF9DF}"/>
              </a:ext>
            </a:extLst>
          </p:cNvPr>
          <p:cNvSpPr/>
          <p:nvPr/>
        </p:nvSpPr>
        <p:spPr>
          <a:xfrm>
            <a:off x="451950" y="2047660"/>
            <a:ext cx="10631944" cy="2762679"/>
          </a:xfrm>
          <a:prstGeom prst="rect">
            <a:avLst/>
          </a:prstGeom>
        </p:spPr>
        <p:txBody>
          <a:bodyPr wrap="square">
            <a:spAutoFit/>
          </a:bodyPr>
          <a:lstStyle/>
          <a:p>
            <a:pPr marL="0" lvl="2">
              <a:lnSpc>
                <a:spcPct val="107000"/>
              </a:lnSpc>
              <a:spcBef>
                <a:spcPts val="105"/>
              </a:spcBef>
              <a:spcAft>
                <a:spcPts val="800"/>
              </a:spcAft>
              <a:buSzPts val="1100"/>
              <a:tabLst>
                <a:tab pos="658495" algn="l"/>
              </a:tabLst>
            </a:pPr>
            <a:r>
              <a:rPr lang="en-US" sz="2800" i="1" dirty="0">
                <a:solidFill>
                  <a:srgbClr val="3C165D"/>
                </a:solidFill>
                <a:cs typeface="Calibri"/>
              </a:rPr>
              <a:t>Question 2: What is the </a:t>
            </a:r>
            <a:r>
              <a:rPr lang="en-US" sz="2800" b="1" i="1" dirty="0">
                <a:solidFill>
                  <a:srgbClr val="3C165D"/>
                </a:solidFill>
                <a:cs typeface="Calibri"/>
              </a:rPr>
              <a:t>best</a:t>
            </a:r>
            <a:r>
              <a:rPr lang="en-US" sz="2800" i="1" dirty="0">
                <a:solidFill>
                  <a:srgbClr val="3C165D"/>
                </a:solidFill>
                <a:cs typeface="Calibri"/>
              </a:rPr>
              <a:t> description of a biobased economy?</a:t>
            </a:r>
            <a:endParaRPr lang="nl-BE" sz="2800" i="1" dirty="0">
              <a:solidFill>
                <a:srgbClr val="3C165D"/>
              </a:solidFill>
              <a:cs typeface="Calibri"/>
            </a:endParaRPr>
          </a:p>
          <a:p>
            <a:pPr marL="356870" lvl="3" indent="-344805">
              <a:lnSpc>
                <a:spcPct val="150000"/>
              </a:lnSpc>
              <a:spcAft>
                <a:spcPts val="800"/>
              </a:spcAft>
              <a:buSzPct val="125000"/>
              <a:buFont typeface="Calibri" panose="020F0502020204030204" pitchFamily="34" charset="0"/>
              <a:buAutoNum type="alphaUcPeriod"/>
              <a:tabLst>
                <a:tab pos="357505" algn="l"/>
              </a:tabLst>
            </a:pPr>
            <a:r>
              <a:rPr lang="en-US" sz="2000" dirty="0">
                <a:solidFill>
                  <a:srgbClr val="3C165D"/>
                </a:solidFill>
                <a:cs typeface="Calibri"/>
              </a:rPr>
              <a:t>An economy that is no longer completely dependent on fossil raw materials
An economy that runs on biomass as a raw material
An economy that is fully circular
An economy in which we only generate energy through solar panels and wind turbines</a:t>
            </a:r>
            <a:endParaRPr lang="nl-BE" sz="2000" dirty="0">
              <a:solidFill>
                <a:srgbClr val="3C165D"/>
              </a:solidFill>
              <a:cs typeface="Calibri"/>
            </a:endParaRPr>
          </a:p>
        </p:txBody>
      </p:sp>
    </p:spTree>
    <p:extLst>
      <p:ext uri="{BB962C8B-B14F-4D97-AF65-F5344CB8AC3E}">
        <p14:creationId xmlns:p14="http://schemas.microsoft.com/office/powerpoint/2010/main" val="1957587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87E0A82270E447ABB149B18B708FB7" ma:contentTypeVersion="36" ma:contentTypeDescription="Een nieuw document maken." ma:contentTypeScope="" ma:versionID="4762e01c9c574f5cf5f549628ef7bb2c">
  <xsd:schema xmlns:xsd="http://www.w3.org/2001/XMLSchema" xmlns:xs="http://www.w3.org/2001/XMLSchema" xmlns:p="http://schemas.microsoft.com/office/2006/metadata/properties" xmlns:ns3="38e4c7b3-876e-4986-a76a-b175cc053150" xmlns:ns4="a88ec169-906e-4370-9640-4e5c35bb318a" targetNamespace="http://schemas.microsoft.com/office/2006/metadata/properties" ma:root="true" ma:fieldsID="4d32e838c27ecb4e6a0d5aa72891b152" ns3:_="" ns4:_="">
    <xsd:import namespace="38e4c7b3-876e-4986-a76a-b175cc053150"/>
    <xsd:import namespace="a88ec169-906e-4370-9640-4e5c35bb318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MediaServiceGenerationTime" minOccurs="0"/>
                <xsd:element ref="ns4:MediaServiceEventHashCode" minOccurs="0"/>
                <xsd:element ref="ns4:Teams_Channel_Section_Location" minOccurs="0"/>
                <xsd:element ref="ns4:MediaServiceAutoKeyPoints" minOccurs="0"/>
                <xsd:element ref="ns4:MediaServiceKeyPoints"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e4c7b3-876e-4986-a76a-b175cc053150"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8ec169-906e-4370-9640-4e5c35bb318a"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9" nillable="true" ma:displayName="Distribution Groups" ma:internalName="Distribution_Groups">
      <xsd:simpleType>
        <xsd:restriction base="dms:Note">
          <xsd:maxLength value="255"/>
        </xsd:restriction>
      </xsd:simpleType>
    </xsd:element>
    <xsd:element name="LMS_Mappings" ma:index="30" nillable="true" ma:displayName="LMS Mappings" ma:internalName="LMS_Mappings">
      <xsd:simpleType>
        <xsd:restriction base="dms:Note">
          <xsd:maxLength value="255"/>
        </xsd:restriction>
      </xsd:simpleType>
    </xsd:element>
    <xsd:element name="Invited_Teachers" ma:index="31" nillable="true" ma:displayName="Invited Teachers" ma:internalName="Invited_Teachers">
      <xsd:simpleType>
        <xsd:restriction base="dms:Note">
          <xsd:maxLength value="255"/>
        </xsd:restriction>
      </xsd:simpleType>
    </xsd:element>
    <xsd:element name="Invited_Students" ma:index="32" nillable="true" ma:displayName="Invited Students" ma:internalName="Invited_Students">
      <xsd:simpleType>
        <xsd:restriction base="dms:Note">
          <xsd:maxLength value="255"/>
        </xsd:restriction>
      </xsd:simpleType>
    </xsd:element>
    <xsd:element name="Self_Registration_Enabled" ma:index="33" nillable="true" ma:displayName="Self Registration Enabled" ma:internalName="Self_Registration_Enabled">
      <xsd:simpleType>
        <xsd:restriction base="dms:Boolean"/>
      </xsd:simpleType>
    </xsd:element>
    <xsd:element name="Has_Teacher_Only_SectionGroup" ma:index="34" nillable="true" ma:displayName="Has Teacher Only SectionGroup" ma:internalName="Has_Teacher_Only_SectionGroup">
      <xsd:simpleType>
        <xsd:restriction base="dms:Boolean"/>
      </xsd:simpleType>
    </xsd:element>
    <xsd:element name="Is_Collaboration_Space_Locked" ma:index="35" nillable="true" ma:displayName="Is Collaboration Space Locked" ma:internalName="Is_Collaboration_Space_Locked">
      <xsd:simpleType>
        <xsd:restriction base="dms:Boolean"/>
      </xsd:simpleType>
    </xsd:element>
    <xsd:element name="IsNotebookLocked" ma:index="36" nillable="true" ma:displayName="Is Notebook Locked" ma:internalName="IsNotebookLocked">
      <xsd:simpleType>
        <xsd:restriction base="dms:Boolean"/>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EventHashCode" ma:index="38" nillable="true" ma:displayName="MediaServiceEventHashCode" ma:hidden="true" ma:internalName="MediaServiceEventHashCode" ma:readOnly="true">
      <xsd:simpleType>
        <xsd:restriction base="dms:Text"/>
      </xsd:simpleType>
    </xsd:element>
    <xsd:element name="Teams_Channel_Section_Location" ma:index="39" nillable="true" ma:displayName="Teams Channel Section Location" ma:internalName="Teams_Channel_Section_Location">
      <xsd:simpleType>
        <xsd:restriction base="dms:Text"/>
      </xsd:simpleType>
    </xsd:element>
    <xsd:element name="MediaServiceAutoKeyPoints" ma:index="40" nillable="true" ma:displayName="MediaServiceAutoKeyPoints" ma:hidden="true" ma:internalName="MediaServiceAutoKeyPoints" ma:readOnly="true">
      <xsd:simpleType>
        <xsd:restriction base="dms:Note"/>
      </xsd:simpleType>
    </xsd:element>
    <xsd:element name="MediaServiceKeyPoints" ma:index="41" nillable="true" ma:displayName="KeyPoints" ma:internalName="MediaServiceKeyPoints" ma:readOnly="true">
      <xsd:simpleType>
        <xsd:restriction base="dms:Note">
          <xsd:maxLength value="255"/>
        </xsd:restriction>
      </xsd:simpleType>
    </xsd:element>
    <xsd:element name="MediaLengthInSeconds" ma:index="42" nillable="true" ma:displayName="MediaLengthInSeconds" ma:hidden="true" ma:internalName="MediaLengthInSeconds" ma:readOnly="true">
      <xsd:simpleType>
        <xsd:restriction base="dms:Unknown"/>
      </xsd:simpleType>
    </xsd:element>
    <xsd:element name="_activity" ma:index="4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faultSectionNames xmlns="a88ec169-906e-4370-9640-4e5c35bb318a" xsi:nil="true"/>
    <LMS_Mappings xmlns="a88ec169-906e-4370-9640-4e5c35bb318a" xsi:nil="true"/>
    <Invited_Teachers xmlns="a88ec169-906e-4370-9640-4e5c35bb318a" xsi:nil="true"/>
    <NotebookType xmlns="a88ec169-906e-4370-9640-4e5c35bb318a" xsi:nil="true"/>
    <Teachers xmlns="a88ec169-906e-4370-9640-4e5c35bb318a">
      <UserInfo>
        <DisplayName/>
        <AccountId xsi:nil="true"/>
        <AccountType/>
      </UserInfo>
    </Teachers>
    <Student_Groups xmlns="a88ec169-906e-4370-9640-4e5c35bb318a">
      <UserInfo>
        <DisplayName/>
        <AccountId xsi:nil="true"/>
        <AccountType/>
      </UserInfo>
    </Student_Groups>
    <Teams_Channel_Section_Location xmlns="a88ec169-906e-4370-9640-4e5c35bb318a" xsi:nil="true"/>
    <TeamsChannelId xmlns="a88ec169-906e-4370-9640-4e5c35bb318a" xsi:nil="true"/>
    <Invited_Students xmlns="a88ec169-906e-4370-9640-4e5c35bb318a" xsi:nil="true"/>
    <Students xmlns="a88ec169-906e-4370-9640-4e5c35bb318a">
      <UserInfo>
        <DisplayName/>
        <AccountId xsi:nil="true"/>
        <AccountType/>
      </UserInfo>
    </Students>
    <Math_Settings xmlns="a88ec169-906e-4370-9640-4e5c35bb318a" xsi:nil="true"/>
    <_activity xmlns="a88ec169-906e-4370-9640-4e5c35bb318a" xsi:nil="true"/>
    <AppVersion xmlns="a88ec169-906e-4370-9640-4e5c35bb318a" xsi:nil="true"/>
    <IsNotebookLocked xmlns="a88ec169-906e-4370-9640-4e5c35bb318a" xsi:nil="true"/>
    <FolderType xmlns="a88ec169-906e-4370-9640-4e5c35bb318a" xsi:nil="true"/>
    <Distribution_Groups xmlns="a88ec169-906e-4370-9640-4e5c35bb318a" xsi:nil="true"/>
    <Templates xmlns="a88ec169-906e-4370-9640-4e5c35bb318a" xsi:nil="true"/>
    <Self_Registration_Enabled xmlns="a88ec169-906e-4370-9640-4e5c35bb318a" xsi:nil="true"/>
    <Has_Teacher_Only_SectionGroup xmlns="a88ec169-906e-4370-9640-4e5c35bb318a" xsi:nil="true"/>
    <CultureName xmlns="a88ec169-906e-4370-9640-4e5c35bb318a" xsi:nil="true"/>
    <Is_Collaboration_Space_Locked xmlns="a88ec169-906e-4370-9640-4e5c35bb318a" xsi:nil="true"/>
    <Owner xmlns="a88ec169-906e-4370-9640-4e5c35bb318a">
      <UserInfo>
        <DisplayName/>
        <AccountId xsi:nil="true"/>
        <AccountType/>
      </UserInfo>
    </Owner>
  </documentManagement>
</p:properties>
</file>

<file path=customXml/itemProps1.xml><?xml version="1.0" encoding="utf-8"?>
<ds:datastoreItem xmlns:ds="http://schemas.openxmlformats.org/officeDocument/2006/customXml" ds:itemID="{F7FB17D0-351F-497A-8E47-B48658F260B7}">
  <ds:schemaRefs>
    <ds:schemaRef ds:uri="http://schemas.microsoft.com/sharepoint/v3/contenttype/forms"/>
  </ds:schemaRefs>
</ds:datastoreItem>
</file>

<file path=customXml/itemProps2.xml><?xml version="1.0" encoding="utf-8"?>
<ds:datastoreItem xmlns:ds="http://schemas.openxmlformats.org/officeDocument/2006/customXml" ds:itemID="{AB84DAE0-912A-4CCF-A9AD-ABC346D138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e4c7b3-876e-4986-a76a-b175cc053150"/>
    <ds:schemaRef ds:uri="a88ec169-906e-4370-9640-4e5c35bb31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8D0EF1-E2D5-4112-915D-555845056FBC}">
  <ds:schemaRefs>
    <ds:schemaRef ds:uri="http://schemas.openxmlformats.org/package/2006/metadata/core-properties"/>
    <ds:schemaRef ds:uri="http://purl.org/dc/dcmitype/"/>
    <ds:schemaRef ds:uri="http://schemas.microsoft.com/office/2006/metadata/properties"/>
    <ds:schemaRef ds:uri="http://www.w3.org/XML/1998/namespace"/>
    <ds:schemaRef ds:uri="http://purl.org/dc/terms/"/>
    <ds:schemaRef ds:uri="38e4c7b3-876e-4986-a76a-b175cc053150"/>
    <ds:schemaRef ds:uri="http://schemas.microsoft.com/office/2006/documentManagement/types"/>
    <ds:schemaRef ds:uri="http://schemas.microsoft.com/office/infopath/2007/PartnerControls"/>
    <ds:schemaRef ds:uri="a88ec169-906e-4370-9640-4e5c35bb318a"/>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288</TotalTime>
  <Words>745</Words>
  <Application>Microsoft Office PowerPoint</Application>
  <PresentationFormat>Breedbeeld</PresentationFormat>
  <Paragraphs>76</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Calibri</vt:lpstr>
      <vt:lpstr>Calibri bold</vt:lpstr>
      <vt:lpstr>Calibri Light</vt:lpstr>
      <vt:lpstr>Wingdings</vt:lpstr>
      <vt:lpstr>Office Theme</vt:lpstr>
      <vt:lpstr>Sustainable circular bioeconomy: Planet-friendly consumption</vt:lpstr>
      <vt:lpstr>Introduction of sustainable circular bioeconomy</vt:lpstr>
      <vt:lpstr>Introduction of sustainable circular bioeconomy</vt:lpstr>
      <vt:lpstr>PowerPoint-presentatie</vt:lpstr>
      <vt:lpstr>Waste as a reusable resource</vt:lpstr>
      <vt:lpstr>Viewing questions</vt:lpstr>
      <vt:lpstr>Bioeconomy: Planet-Friendly Consumption Quiz</vt:lpstr>
      <vt:lpstr>Introduction to the bioeconomy</vt:lpstr>
      <vt:lpstr>Introduction to the bioeconomy</vt:lpstr>
      <vt:lpstr>Introduction to the bioeconomy</vt:lpstr>
      <vt:lpstr>Introduction to the bioeconomy</vt:lpstr>
      <vt:lpstr>Introduction to the bioeconomy</vt:lpstr>
      <vt:lpstr>Introduction to the bioeconomy</vt:lpstr>
      <vt:lpstr>Introduction to the bioeconomy</vt:lpstr>
      <vt:lpstr>Introduction to the bioeconomy</vt:lpstr>
      <vt:lpstr>Introduction to the bioeconomy</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Bart Hempen</dc:creator>
  <cp:lastModifiedBy>Bart Hempen</cp:lastModifiedBy>
  <cp:revision>8</cp:revision>
  <dcterms:created xsi:type="dcterms:W3CDTF">2023-06-02T08:06:54Z</dcterms:created>
  <dcterms:modified xsi:type="dcterms:W3CDTF">2024-12-10T16:41:58Z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0x0101007787E0A82270E447ABB149B18B708FB7</vt:lpwstr>
  </property>
</Properties>
</file>