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335" r:id="rId5"/>
    <p:sldId id="392" r:id="rId6"/>
    <p:sldId id="393" r:id="rId7"/>
    <p:sldId id="399" r:id="rId8"/>
  </p:sldIdLst>
  <p:sldSz cx="12192000" cy="6858000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D9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1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5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t Hempen" userId="e1e3b119-3a59-4389-bd45-5fc5103d909c" providerId="ADAL" clId="{324FFEB2-B64D-4361-8EB6-353E9E0566C2}"/>
    <pc:docChg chg="modSld">
      <pc:chgData name="Bart Hempen" userId="e1e3b119-3a59-4389-bd45-5fc5103d909c" providerId="ADAL" clId="{324FFEB2-B64D-4361-8EB6-353E9E0566C2}" dt="2024-10-16T09:03:43.186" v="58" actId="6549"/>
      <pc:docMkLst>
        <pc:docMk/>
      </pc:docMkLst>
      <pc:sldChg chg="modSp mod">
        <pc:chgData name="Bart Hempen" userId="e1e3b119-3a59-4389-bd45-5fc5103d909c" providerId="ADAL" clId="{324FFEB2-B64D-4361-8EB6-353E9E0566C2}" dt="2024-10-16T09:01:59.997" v="10" actId="6549"/>
        <pc:sldMkLst>
          <pc:docMk/>
          <pc:sldMk cId="2282976479" sldId="335"/>
        </pc:sldMkLst>
        <pc:spChg chg="mod">
          <ac:chgData name="Bart Hempen" userId="e1e3b119-3a59-4389-bd45-5fc5103d909c" providerId="ADAL" clId="{324FFEB2-B64D-4361-8EB6-353E9E0566C2}" dt="2024-10-16T09:01:59.997" v="10" actId="6549"/>
          <ac:spMkLst>
            <pc:docMk/>
            <pc:sldMk cId="2282976479" sldId="335"/>
            <ac:spMk id="6" creationId="{0ECE6E20-B371-4053-BD8D-E4964C93B2A9}"/>
          </ac:spMkLst>
        </pc:spChg>
      </pc:sldChg>
      <pc:sldChg chg="modSp mod">
        <pc:chgData name="Bart Hempen" userId="e1e3b119-3a59-4389-bd45-5fc5103d909c" providerId="ADAL" clId="{324FFEB2-B64D-4361-8EB6-353E9E0566C2}" dt="2024-10-16T09:03:43.186" v="58" actId="6549"/>
        <pc:sldMkLst>
          <pc:docMk/>
          <pc:sldMk cId="1997952685" sldId="399"/>
        </pc:sldMkLst>
        <pc:spChg chg="mod">
          <ac:chgData name="Bart Hempen" userId="e1e3b119-3a59-4389-bd45-5fc5103d909c" providerId="ADAL" clId="{324FFEB2-B64D-4361-8EB6-353E9E0566C2}" dt="2024-10-16T09:03:33.666" v="57" actId="6549"/>
          <ac:spMkLst>
            <pc:docMk/>
            <pc:sldMk cId="1997952685" sldId="399"/>
            <ac:spMk id="4" creationId="{89EBF5DE-8FEC-D165-6013-27915797D96D}"/>
          </ac:spMkLst>
        </pc:spChg>
        <pc:spChg chg="mod">
          <ac:chgData name="Bart Hempen" userId="e1e3b119-3a59-4389-bd45-5fc5103d909c" providerId="ADAL" clId="{324FFEB2-B64D-4361-8EB6-353E9E0566C2}" dt="2024-10-16T09:03:43.186" v="58" actId="6549"/>
          <ac:spMkLst>
            <pc:docMk/>
            <pc:sldMk cId="1997952685" sldId="399"/>
            <ac:spMk id="13" creationId="{C111ACE9-1E96-4515-AAEC-D44DB2DBB9FF}"/>
          </ac:spMkLst>
        </pc:spChg>
      </pc:sldChg>
    </pc:docChg>
  </pc:docChgLst>
  <pc:docChgLst>
    <pc:chgData name="Bart Hempen" userId="e1e3b119-3a59-4389-bd45-5fc5103d909c" providerId="ADAL" clId="{F591E7C0-C418-4E2C-8EA6-8E9FDFD4BD5E}"/>
    <pc:docChg chg="undo custSel delSld modSld">
      <pc:chgData name="Bart Hempen" userId="e1e3b119-3a59-4389-bd45-5fc5103d909c" providerId="ADAL" clId="{F591E7C0-C418-4E2C-8EA6-8E9FDFD4BD5E}" dt="2024-09-24T09:12:53.697" v="326" actId="20577"/>
      <pc:docMkLst>
        <pc:docMk/>
      </pc:docMkLst>
      <pc:sldChg chg="modSp mod">
        <pc:chgData name="Bart Hempen" userId="e1e3b119-3a59-4389-bd45-5fc5103d909c" providerId="ADAL" clId="{F591E7C0-C418-4E2C-8EA6-8E9FDFD4BD5E}" dt="2024-09-24T08:54:02.915" v="24" actId="20577"/>
        <pc:sldMkLst>
          <pc:docMk/>
          <pc:sldMk cId="2282976479" sldId="335"/>
        </pc:sldMkLst>
        <pc:spChg chg="mod">
          <ac:chgData name="Bart Hempen" userId="e1e3b119-3a59-4389-bd45-5fc5103d909c" providerId="ADAL" clId="{F591E7C0-C418-4E2C-8EA6-8E9FDFD4BD5E}" dt="2024-09-24T08:54:02.915" v="24" actId="20577"/>
          <ac:spMkLst>
            <pc:docMk/>
            <pc:sldMk cId="2282976479" sldId="335"/>
            <ac:spMk id="6" creationId="{0ECE6E20-B371-4053-BD8D-E4964C93B2A9}"/>
          </ac:spMkLst>
        </pc:spChg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3589545114" sldId="340"/>
        </pc:sldMkLst>
      </pc:sldChg>
      <pc:sldChg chg="addSp modSp mod">
        <pc:chgData name="Bart Hempen" userId="e1e3b119-3a59-4389-bd45-5fc5103d909c" providerId="ADAL" clId="{F591E7C0-C418-4E2C-8EA6-8E9FDFD4BD5E}" dt="2024-09-24T08:59:21.263" v="105" actId="1076"/>
        <pc:sldMkLst>
          <pc:docMk/>
          <pc:sldMk cId="3277489080" sldId="392"/>
        </pc:sldMkLst>
        <pc:spChg chg="mod">
          <ac:chgData name="Bart Hempen" userId="e1e3b119-3a59-4389-bd45-5fc5103d909c" providerId="ADAL" clId="{F591E7C0-C418-4E2C-8EA6-8E9FDFD4BD5E}" dt="2024-09-24T08:59:21.263" v="105" actId="1076"/>
          <ac:spMkLst>
            <pc:docMk/>
            <pc:sldMk cId="3277489080" sldId="392"/>
            <ac:spMk id="4" creationId="{0495F980-119B-4000-0400-56C1E05A6897}"/>
          </ac:spMkLst>
        </pc:spChg>
        <pc:spChg chg="mod">
          <ac:chgData name="Bart Hempen" userId="e1e3b119-3a59-4389-bd45-5fc5103d909c" providerId="ADAL" clId="{F591E7C0-C418-4E2C-8EA6-8E9FDFD4BD5E}" dt="2024-09-24T08:54:31.940" v="37" actId="6549"/>
          <ac:spMkLst>
            <pc:docMk/>
            <pc:sldMk cId="3277489080" sldId="392"/>
            <ac:spMk id="13" creationId="{C111ACE9-1E96-4515-AAEC-D44DB2DBB9FF}"/>
          </ac:spMkLst>
        </pc:spChg>
        <pc:picChg chg="add mod modCrop">
          <ac:chgData name="Bart Hempen" userId="e1e3b119-3a59-4389-bd45-5fc5103d909c" providerId="ADAL" clId="{F591E7C0-C418-4E2C-8EA6-8E9FDFD4BD5E}" dt="2024-09-24T08:59:14.221" v="104" actId="1076"/>
          <ac:picMkLst>
            <pc:docMk/>
            <pc:sldMk cId="3277489080" sldId="392"/>
            <ac:picMk id="5" creationId="{F9061C92-8245-4871-BFDB-EBB620E76A57}"/>
          </ac:picMkLst>
        </pc:picChg>
      </pc:sldChg>
      <pc:sldChg chg="addSp delSp modSp mod">
        <pc:chgData name="Bart Hempen" userId="e1e3b119-3a59-4389-bd45-5fc5103d909c" providerId="ADAL" clId="{F591E7C0-C418-4E2C-8EA6-8E9FDFD4BD5E}" dt="2024-09-24T09:02:35.907" v="155" actId="1076"/>
        <pc:sldMkLst>
          <pc:docMk/>
          <pc:sldMk cId="1318675172" sldId="393"/>
        </pc:sldMkLst>
        <pc:spChg chg="mod">
          <ac:chgData name="Bart Hempen" userId="e1e3b119-3a59-4389-bd45-5fc5103d909c" providerId="ADAL" clId="{F591E7C0-C418-4E2C-8EA6-8E9FDFD4BD5E}" dt="2024-09-24T09:02:35.907" v="155" actId="1076"/>
          <ac:spMkLst>
            <pc:docMk/>
            <pc:sldMk cId="1318675172" sldId="393"/>
            <ac:spMk id="4" creationId="{0495F980-119B-4000-0400-56C1E05A6897}"/>
          </ac:spMkLst>
        </pc:spChg>
        <pc:spChg chg="mod">
          <ac:chgData name="Bart Hempen" userId="e1e3b119-3a59-4389-bd45-5fc5103d909c" providerId="ADAL" clId="{F591E7C0-C418-4E2C-8EA6-8E9FDFD4BD5E}" dt="2024-09-24T09:00:58.346" v="131" actId="20577"/>
          <ac:spMkLst>
            <pc:docMk/>
            <pc:sldMk cId="1318675172" sldId="393"/>
            <ac:spMk id="13" creationId="{C111ACE9-1E96-4515-AAEC-D44DB2DBB9FF}"/>
          </ac:spMkLst>
        </pc:spChg>
        <pc:picChg chg="add del mod">
          <ac:chgData name="Bart Hempen" userId="e1e3b119-3a59-4389-bd45-5fc5103d909c" providerId="ADAL" clId="{F591E7C0-C418-4E2C-8EA6-8E9FDFD4BD5E}" dt="2024-09-24T09:02:04.795" v="147" actId="478"/>
          <ac:picMkLst>
            <pc:docMk/>
            <pc:sldMk cId="1318675172" sldId="393"/>
            <ac:picMk id="5" creationId="{46403F23-DD45-5C86-340D-DDD33FF5C25E}"/>
          </ac:picMkLst>
        </pc:picChg>
        <pc:picChg chg="add mod">
          <ac:chgData name="Bart Hempen" userId="e1e3b119-3a59-4389-bd45-5fc5103d909c" providerId="ADAL" clId="{F591E7C0-C418-4E2C-8EA6-8E9FDFD4BD5E}" dt="2024-09-24T09:02:28.808" v="153" actId="1076"/>
          <ac:picMkLst>
            <pc:docMk/>
            <pc:sldMk cId="1318675172" sldId="393"/>
            <ac:picMk id="7" creationId="{53C3C83A-6BFB-3A0F-E0BD-5EE0FDAC38D9}"/>
          </ac:picMkLst>
        </pc:picChg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3873242870" sldId="394"/>
        </pc:sldMkLst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4038637862" sldId="395"/>
        </pc:sldMkLst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3687280857" sldId="396"/>
        </pc:sldMkLst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4009580572" sldId="397"/>
        </pc:sldMkLst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3814132053" sldId="398"/>
        </pc:sldMkLst>
      </pc:sldChg>
      <pc:sldChg chg="addSp delSp modSp mod">
        <pc:chgData name="Bart Hempen" userId="e1e3b119-3a59-4389-bd45-5fc5103d909c" providerId="ADAL" clId="{F591E7C0-C418-4E2C-8EA6-8E9FDFD4BD5E}" dt="2024-09-24T09:12:53.697" v="326" actId="20577"/>
        <pc:sldMkLst>
          <pc:docMk/>
          <pc:sldMk cId="1997952685" sldId="399"/>
        </pc:sldMkLst>
        <pc:spChg chg="mod">
          <ac:chgData name="Bart Hempen" userId="e1e3b119-3a59-4389-bd45-5fc5103d909c" providerId="ADAL" clId="{F591E7C0-C418-4E2C-8EA6-8E9FDFD4BD5E}" dt="2024-09-24T09:12:53.697" v="326" actId="20577"/>
          <ac:spMkLst>
            <pc:docMk/>
            <pc:sldMk cId="1997952685" sldId="399"/>
            <ac:spMk id="4" creationId="{89EBF5DE-8FEC-D165-6013-27915797D96D}"/>
          </ac:spMkLst>
        </pc:spChg>
        <pc:spChg chg="add del mod">
          <ac:chgData name="Bart Hempen" userId="e1e3b119-3a59-4389-bd45-5fc5103d909c" providerId="ADAL" clId="{F591E7C0-C418-4E2C-8EA6-8E9FDFD4BD5E}" dt="2024-09-24T09:07:09.360" v="237" actId="478"/>
          <ac:spMkLst>
            <pc:docMk/>
            <pc:sldMk cId="1997952685" sldId="399"/>
            <ac:spMk id="7" creationId="{0A7555D5-BEEB-402C-BDCE-987FE1A3385A}"/>
          </ac:spMkLst>
        </pc:spChg>
        <pc:spChg chg="mod">
          <ac:chgData name="Bart Hempen" userId="e1e3b119-3a59-4389-bd45-5fc5103d909c" providerId="ADAL" clId="{F591E7C0-C418-4E2C-8EA6-8E9FDFD4BD5E}" dt="2024-09-24T09:11:08.539" v="313" actId="1076"/>
          <ac:spMkLst>
            <pc:docMk/>
            <pc:sldMk cId="1997952685" sldId="399"/>
            <ac:spMk id="13" creationId="{C111ACE9-1E96-4515-AAEC-D44DB2DBB9FF}"/>
          </ac:spMkLst>
        </pc:spChg>
        <pc:picChg chg="del">
          <ac:chgData name="Bart Hempen" userId="e1e3b119-3a59-4389-bd45-5fc5103d909c" providerId="ADAL" clId="{F591E7C0-C418-4E2C-8EA6-8E9FDFD4BD5E}" dt="2024-09-24T09:05:26.600" v="176" actId="478"/>
          <ac:picMkLst>
            <pc:docMk/>
            <pc:sldMk cId="1997952685" sldId="399"/>
            <ac:picMk id="5" creationId="{9A5A32F0-D748-85F3-0193-610F0E412D16}"/>
          </ac:picMkLst>
        </pc:picChg>
        <pc:picChg chg="del">
          <ac:chgData name="Bart Hempen" userId="e1e3b119-3a59-4389-bd45-5fc5103d909c" providerId="ADAL" clId="{F591E7C0-C418-4E2C-8EA6-8E9FDFD4BD5E}" dt="2024-09-24T09:05:25.569" v="175" actId="478"/>
          <ac:picMkLst>
            <pc:docMk/>
            <pc:sldMk cId="1997952685" sldId="399"/>
            <ac:picMk id="6" creationId="{48C0A717-29C6-1E47-4C14-FA8BC139744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BE17B-B282-4141-A1BD-53DC703EA41C}" type="datetimeFigureOut">
              <a:rPr lang="nl-BE" smtClean="0"/>
              <a:t>16/10/2024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1284A7-7EAF-4537-8DD7-872FFDA351D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85760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64FE9-2D2B-4E7B-9AF3-34835405CE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D32875-6912-48DE-8B3A-D38726D2DD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CF6EB-3499-4A22-9C0B-B3F51FDBB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16/10/2024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DF888-C281-4EE7-8D95-37E98CC3B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9B475-FD96-4E80-9070-EC6FCD6D2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36054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6769D-C2D5-4170-A531-1995B0A7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5B721F-2E37-4BC2-9878-659415900E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9535C-F0DB-44CA-AA10-9E66CD8F6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16/10/2024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3DC37-C731-49F3-873C-71715CB8C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3200D-F345-402F-B766-0647602E4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93469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33A341-A5A8-4370-B968-7AE141F68E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4A76E6-557B-4AF2-827A-6BD70F1E58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FDE94-64B7-4750-BD8A-206F2DE3B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16/10/2024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75F92-0F87-4C53-A8C3-D7A968746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E9F8D-75DA-4508-A9B3-C7A912934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922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303F852B-9075-EC5C-2480-6425F5D7A4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38441" y="3428999"/>
            <a:ext cx="3453558" cy="3429001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8ED17BF-1264-05FE-AAAF-76253DF65F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1969" y="5797623"/>
            <a:ext cx="8132745" cy="677046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FA62D79-FE65-AC53-A15D-CACC7F0DFC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0254" y="261564"/>
            <a:ext cx="1849484" cy="9093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281715"/>
            <a:ext cx="11340000" cy="1080000"/>
          </a:xfrm>
        </p:spPr>
        <p:txBody>
          <a:bodyPr anchor="ctr">
            <a:normAutofit/>
          </a:bodyPr>
          <a:lstStyle>
            <a:lvl1pPr algn="l">
              <a:defRPr sz="3300" b="1">
                <a:latin typeface="Calibri bold" panose="020F0702030404030204" pitchFamily="34" charset="0"/>
                <a:cs typeface="Calibri bold" panose="020F0702030404030204" pitchFamily="34" charset="0"/>
              </a:defRPr>
            </a:lvl1pPr>
          </a:lstStyle>
          <a:p>
            <a:r>
              <a:rPr lang="en-GB" noProof="0" dirty="0"/>
              <a:t>Title of the presentation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437858"/>
            <a:ext cx="11340000" cy="127967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presentation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05D6CE47-0FE7-47D3-9A62-F1486155082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9739" y="3792940"/>
            <a:ext cx="8620442" cy="360000"/>
          </a:xfrm>
        </p:spPr>
        <p:txBody>
          <a:bodyPr anchor="t">
            <a:noAutofit/>
          </a:bodyPr>
          <a:lstStyle>
            <a:lvl1pPr>
              <a:defRPr sz="2000" b="1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Organisation name or similar</a:t>
            </a:r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3DA33E7F-73C7-4FF7-87C0-31BEDC66BD7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9739" y="5188138"/>
            <a:ext cx="8620442" cy="277200"/>
          </a:xfrm>
        </p:spPr>
        <p:txBody>
          <a:bodyPr anchor="t">
            <a:noAutofit/>
          </a:bodyPr>
          <a:lstStyle>
            <a:lvl1pPr>
              <a:defRPr sz="1400" b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/>
              <a:t>Date (or similar)</a:t>
            </a: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FA4C983E-3698-4EEA-B713-947D1E092E7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9739" y="4891889"/>
            <a:ext cx="8620442" cy="277200"/>
          </a:xfrm>
        </p:spPr>
        <p:txBody>
          <a:bodyPr anchor="t">
            <a:normAutofit/>
          </a:bodyPr>
          <a:lstStyle>
            <a:lvl1pPr>
              <a:defRPr lang="en-GB" sz="1400" b="0" kern="1200" noProof="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Event name | Location (or similar)</a:t>
            </a:r>
          </a:p>
        </p:txBody>
      </p:sp>
      <p:sp>
        <p:nvSpPr>
          <p:cNvPr id="25" name="Textplatzhalter 10">
            <a:extLst>
              <a:ext uri="{FF2B5EF4-FFF2-40B4-BE49-F238E27FC236}">
                <a16:creationId xmlns:a16="http://schemas.microsoft.com/office/drawing/2014/main" id="{08E6E14D-44E9-4935-B754-B30C4C3F9DD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9" y="4175433"/>
            <a:ext cx="8620442" cy="629925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800" b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Person name | Role (or similar)</a:t>
            </a:r>
          </a:p>
        </p:txBody>
      </p:sp>
    </p:spTree>
    <p:extLst>
      <p:ext uri="{BB962C8B-B14F-4D97-AF65-F5344CB8AC3E}">
        <p14:creationId xmlns:p14="http://schemas.microsoft.com/office/powerpoint/2010/main" val="1420378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361700ED-0608-757B-61DE-FF29A95A3C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10653" y="3768261"/>
            <a:ext cx="3181346" cy="30897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558248"/>
            <a:ext cx="11340000" cy="900000"/>
          </a:xfrm>
        </p:spPr>
        <p:txBody>
          <a:bodyPr anchor="ctr">
            <a:normAutofit/>
          </a:bodyPr>
          <a:lstStyle>
            <a:lvl1pPr algn="l">
              <a:defRPr sz="2600"/>
            </a:lvl1pPr>
          </a:lstStyle>
          <a:p>
            <a:r>
              <a:rPr lang="en-GB" noProof="0" dirty="0"/>
              <a:t>Title of the section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528741"/>
            <a:ext cx="11352212" cy="242599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section </a:t>
            </a: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5311203-4C81-4D45-9EF5-B843D1D5F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6000" y="6493698"/>
            <a:ext cx="10577280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/>
              <a:t>BioBeo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0A254B31-6117-453D-9970-2479E48BBD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8F40E6-5147-4048-8648-74966E0AD208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5B09587C-5936-4FEC-9FBB-55FC364306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8" y="5034750"/>
            <a:ext cx="11352212" cy="134700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5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Optional information</a:t>
            </a:r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3E5F5E45-982B-48CD-9AAD-AA381F4ECA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9738" y="1133262"/>
            <a:ext cx="11352212" cy="320533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Section number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930420C-B8E3-18F3-0FC9-0A2E258D16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69998" y="138281"/>
            <a:ext cx="1796001" cy="88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508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76CC0-E0A1-4342-A993-A64F1A23F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09D6B-2131-4602-B284-39D65A5E3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B9DEAD-9384-4095-BCA0-4A2A465FC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16/10/2024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457B3-6767-4605-B00B-C04FFF2C2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0B97F-C285-4167-94BB-0210A7311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986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1C6C4-B90C-48D3-A677-14E1ED541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98EBE-85D6-4C30-9E3F-72DFDB91B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E0CA9-56FF-4BC9-9E63-A52105932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16/10/2024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3639F-C067-48AA-92E1-45D4489DB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41414-13D8-41AC-AC30-0D00269D5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6499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43BF9-DF03-4A87-9C55-8B6DD09BC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EC6A1-90BD-47FF-AF24-8DA4A521FE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6F738D-DCE2-43A9-9A9B-D5B36602DE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F3E495-63F3-4B3A-B2EE-F8BA3C54F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16/10/2024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EBA24F-B238-4117-9940-074E3EE4A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D74DDD-E456-42AF-949A-5DEB8B498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3533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28F29-60B0-4102-812A-3B7B1ADC8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CD85FE-BF5D-40FE-8F84-A74A41D2B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F7823-88FF-4126-B0AB-D228B0922B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B04E57-A452-4FF3-AC25-D101C9936E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055A1-02C5-4311-859F-83849531F3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0D50C1-1D68-4597-8AC9-B768E1A60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16/10/2024</a:t>
            </a:fld>
            <a:endParaRPr lang="nl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748C93-31D5-46D1-BBD4-644ECFC60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F95D6E-A5F8-4F01-9E7C-788168FB0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2360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B6AF9-FE0C-4054-8317-AE4089F21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550952-30B8-43EB-B524-FF8008A63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16/10/2024</a:t>
            </a:fld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09CC44-05C3-414C-B338-7C8CA3348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BE405-F705-40EC-B6B3-1002E6DC6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4832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423C80-821F-4788-B471-240514007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16/10/2024</a:t>
            </a:fld>
            <a:endParaRPr lang="nl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887CE-A447-4C61-912B-774116174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CA0EF2-4B9C-4523-BFE2-50F92B7FD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27111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74DFF-A541-49AF-9999-4CBD434C3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92A2E-89C8-4F93-9FDD-9BB04AD6C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9DF6C8-60B5-4EBE-B80C-3C18D1B2AC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52A929-C0E7-411D-924D-D1F5547A8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16/10/2024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56ED8B-CEAE-416C-8F0F-42EED8BA8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A300C5-DCA2-40CF-86D7-6E25005E1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24202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A0170-B0EE-425C-8CC3-A27E431C7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3DA7CA-DEA0-4E0D-B039-6462379940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7771E4-8E41-4823-9B85-09938063AA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1EA090-A434-4AF3-8A1A-C2724E521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16/10/2024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1A22D3-FACC-438F-92DA-3B5D16239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F9F51D-C2A8-4CCE-A56E-C637ECDAD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12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9F3A4A-BE7B-4753-ABDF-C411834E2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1DBF0-D972-4736-8EB2-2993E27E3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98173-A9D1-4C6B-BDCD-BEF2578707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A1544-F01E-4785-95D7-BFB59D614E29}" type="datetimeFigureOut">
              <a:rPr lang="nl-BE" smtClean="0"/>
              <a:t>16/10/2024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47B5A3-802D-40D9-AFCA-EC4D33CFB0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ABC4D-DA81-4DAB-A4B6-7C46EEC51D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8557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t&amp;rct=j&amp;q&amp;esrc=s&amp;source=web&amp;cd&amp;cad=rja&amp;uact=8&amp;ved=2ahUKEwiJ6KeT2rD_AhUhhf0HHWyfAKsQFnoECAgQAQ&amp;url=https%3A%2F%2Fapps.apple.com%2Fnl%2Fapp%2Fobsidentify%2Fid1464543488&amp;usg=AOvVaw0cQXZ-fEDySnqyisyhIwuZ" TargetMode="External"/><Relationship Id="rId2" Type="http://schemas.openxmlformats.org/officeDocument/2006/relationships/hyperlink" Target="https://play.google.com/store/apps/details?id=org.observation.obsidentify&amp;hl=en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ECE6E20-B371-4053-BD8D-E4964C93B2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738" y="1303574"/>
            <a:ext cx="11340000" cy="1147229"/>
          </a:xfrm>
        </p:spPr>
        <p:txBody>
          <a:bodyPr/>
          <a:lstStyle/>
          <a:p>
            <a:r>
              <a:rPr lang="en" sz="3200" dirty="0"/>
              <a:t>Outdoor learning: learning from nature</a:t>
            </a:r>
            <a:endParaRPr lang="en-GB" noProof="0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64A70FEA-9824-4082-9B85-EBF03C5C55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" dirty="0">
                <a:solidFill>
                  <a:schemeClr val="accent3"/>
                </a:solidFill>
              </a:rPr>
              <a:t>Lesson 3</a:t>
            </a:r>
            <a:endParaRPr lang="en-GB" noProof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976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" sz="4000" b="1" dirty="0"/>
              <a:t>What is </a:t>
            </a:r>
            <a:r>
              <a:rPr lang="en" sz="4000" b="1" dirty="0" err="1"/>
              <a:t>Biodiversity </a:t>
            </a:r>
            <a:r>
              <a:rPr lang="en" sz="4000" b="1" dirty="0"/>
              <a:t>?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 dirty="0" err="1"/>
              <a:t>BioBeo</a:t>
            </a:r>
            <a:endParaRPr lang="en-GB" noProof="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Ondertitel 3">
            <a:extLst>
              <a:ext uri="{FF2B5EF4-FFF2-40B4-BE49-F238E27FC236}">
                <a16:creationId xmlns:a16="http://schemas.microsoft.com/office/drawing/2014/main" id="{0495F980-119B-4000-0400-56C1E05A68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3420569"/>
            <a:ext cx="11352212" cy="2425991"/>
          </a:xfrm>
        </p:spPr>
        <p:txBody>
          <a:bodyPr/>
          <a:lstStyle/>
          <a:p>
            <a:r>
              <a:rPr lang="en" dirty="0">
                <a:solidFill>
                  <a:schemeClr val="tx2"/>
                </a:solidFill>
              </a:rPr>
              <a:t>Biodiversity is a contraction of "biological diversity".</a:t>
            </a:r>
          </a:p>
          <a:p>
            <a:r>
              <a:rPr lang="en" dirty="0">
                <a:solidFill>
                  <a:schemeClr val="tx2"/>
                </a:solidFill>
              </a:rPr>
              <a:t>Biodiversity refers to the diversity of living organisms in a given area.</a:t>
            </a:r>
          </a:p>
          <a:p>
            <a:r>
              <a:rPr lang="en" dirty="0">
                <a:solidFill>
                  <a:schemeClr val="tx2"/>
                </a:solidFill>
              </a:rPr>
              <a:t>So it's about the species diversity in a certain area.</a:t>
            </a:r>
          </a:p>
          <a:p>
            <a:r>
              <a:rPr lang="en" dirty="0">
                <a:solidFill>
                  <a:schemeClr val="tx2"/>
                </a:solidFill>
              </a:rPr>
              <a:t>This concerns plants, animals, fungi, bacteria, etc...</a:t>
            </a:r>
          </a:p>
          <a:p>
            <a:r>
              <a:rPr lang="en" dirty="0">
                <a:solidFill>
                  <a:schemeClr val="tx2"/>
                </a:solidFill>
              </a:rPr>
              <a:t>Belgium's biodiversity is estimated at 40,000 to 50,000 species.</a:t>
            </a:r>
            <a:endParaRPr lang="nl-BE" dirty="0">
              <a:solidFill>
                <a:schemeClr val="tx2"/>
              </a:solidFill>
            </a:endParaRPr>
          </a:p>
        </p:txBody>
      </p:sp>
      <p:pic>
        <p:nvPicPr>
          <p:cNvPr id="5" name="Afbeelding 4" descr="Afbeelding met tekenfilm, Tekenfilm, zoogdier, rendier">
            <a:extLst>
              <a:ext uri="{FF2B5EF4-FFF2-40B4-BE49-F238E27FC236}">
                <a16:creationId xmlns:a16="http://schemas.microsoft.com/office/drawing/2014/main" id="{F9061C92-8245-4871-BFDB-EBB620E76A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61"/>
          <a:stretch/>
        </p:blipFill>
        <p:spPr>
          <a:xfrm>
            <a:off x="5434520" y="1287044"/>
            <a:ext cx="6305530" cy="2012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489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" sz="4000" b="1" dirty="0" err="1"/>
              <a:t>Research question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Ondertitel 3">
            <a:extLst>
              <a:ext uri="{FF2B5EF4-FFF2-40B4-BE49-F238E27FC236}">
                <a16:creationId xmlns:a16="http://schemas.microsoft.com/office/drawing/2014/main" id="{0495F980-119B-4000-0400-56C1E05A68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749" y="2010157"/>
            <a:ext cx="10079180" cy="1055206"/>
          </a:xfrm>
        </p:spPr>
        <p:txBody>
          <a:bodyPr>
            <a:normAutofit/>
          </a:bodyPr>
          <a:lstStyle/>
          <a:p>
            <a:r>
              <a:rPr lang="en" dirty="0">
                <a:solidFill>
                  <a:schemeClr val="tx2"/>
                </a:solidFill>
              </a:rPr>
              <a:t>What is the biodiversity status of the green space around the school?</a:t>
            </a:r>
          </a:p>
          <a:p>
            <a:r>
              <a:rPr lang="en" dirty="0">
                <a:solidFill>
                  <a:schemeClr val="tx2"/>
                </a:solidFill>
              </a:rPr>
              <a:t>(or in a park or forest near the school)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7" name="Afbeelding 6" descr="Afbeelding met buitenshuis, gebouw, tekst, hemel">
            <a:extLst>
              <a:ext uri="{FF2B5EF4-FFF2-40B4-BE49-F238E27FC236}">
                <a16:creationId xmlns:a16="http://schemas.microsoft.com/office/drawing/2014/main" id="{53C3C83A-6BFB-3A0F-E0BD-5EE0FDAC38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326" y="3706302"/>
            <a:ext cx="3925020" cy="261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675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5999" y="476400"/>
            <a:ext cx="11340000" cy="900000"/>
          </a:xfrm>
        </p:spPr>
        <p:txBody>
          <a:bodyPr>
            <a:normAutofit/>
          </a:bodyPr>
          <a:lstStyle/>
          <a:p>
            <a:r>
              <a:rPr lang="en" sz="4000" b="1" dirty="0"/>
              <a:t>What are we going to do?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 dirty="0" err="1"/>
              <a:t>BioBeo</a:t>
            </a:r>
            <a:endParaRPr lang="en-GB" noProof="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9EBF5DE-8FEC-D165-6013-27915797D96D}"/>
              </a:ext>
            </a:extLst>
          </p:cNvPr>
          <p:cNvSpPr txBox="1">
            <a:spLocks/>
          </p:cNvSpPr>
          <p:nvPr/>
        </p:nvSpPr>
        <p:spPr>
          <a:xfrm>
            <a:off x="426000" y="1439775"/>
            <a:ext cx="10825483" cy="4124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2888" indent="-192888">
              <a:spcAft>
                <a:spcPts val="563"/>
              </a:spcAft>
            </a:pPr>
            <a:r>
              <a:rPr lang="en" dirty="0">
                <a:solidFill>
                  <a:schemeClr val="tx2"/>
                </a:solidFill>
              </a:rPr>
              <a:t>We're going to a green space around the school, or to a park or forest nearby.</a:t>
            </a:r>
            <a:endParaRPr lang="nl-BE" dirty="0">
              <a:solidFill>
                <a:schemeClr val="tx2"/>
              </a:solidFill>
            </a:endParaRPr>
          </a:p>
          <a:p>
            <a:pPr marL="192888" indent="-192888">
              <a:spcAft>
                <a:spcPts val="563"/>
              </a:spcAft>
            </a:pPr>
            <a:r>
              <a:rPr lang="en" dirty="0">
                <a:solidFill>
                  <a:schemeClr val="tx2"/>
                </a:solidFill>
              </a:rPr>
              <a:t>You need:</a:t>
            </a:r>
          </a:p>
          <a:p>
            <a:pPr marL="192888" indent="-192888">
              <a:spcAft>
                <a:spcPts val="563"/>
              </a:spcAft>
            </a:pPr>
            <a:r>
              <a:rPr lang="en" dirty="0">
                <a:solidFill>
                  <a:schemeClr val="tx2"/>
                </a:solidFill>
              </a:rPr>
              <a:t>• A worksheet “Outdoor learning”</a:t>
            </a:r>
          </a:p>
          <a:p>
            <a:pPr marL="192888" indent="-192888">
              <a:spcAft>
                <a:spcPts val="563"/>
              </a:spcAft>
            </a:pPr>
            <a:r>
              <a:rPr lang="en" dirty="0">
                <a:solidFill>
                  <a:schemeClr val="tx2"/>
                </a:solidFill>
              </a:rPr>
              <a:t>• Mobile phone with the app “obsidentify” installed ( </a:t>
            </a:r>
            <a:r>
              <a:rPr lang="en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ea typeface="Symbol" panose="05050102010706020507" pitchFamily="18" charset="2"/>
                <a:cs typeface="Symbol" panose="05050102010706020507" pitchFamily="18" charset="2"/>
                <a:hlinkClick r:id="rId2"/>
              </a:rPr>
              <a:t>google playstore</a:t>
            </a:r>
            <a:r>
              <a:rPr lang="en" dirty="0">
                <a:solidFill>
                  <a:srgbClr val="0462C1"/>
                </a:solidFill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" dirty="0">
                <a:solidFill>
                  <a:schemeClr val="tx2"/>
                </a:solidFill>
              </a:rPr>
              <a:t>or</a:t>
            </a:r>
            <a:r>
              <a:rPr lang="en" dirty="0"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" spc="-15" dirty="0">
                <a:solidFill>
                  <a:srgbClr val="0462C1"/>
                </a:solidFill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" u="sng" dirty="0">
                <a:solidFill>
                  <a:srgbClr val="0462C1"/>
                </a:solidFill>
                <a:ea typeface="Symbol" panose="05050102010706020507" pitchFamily="18" charset="2"/>
                <a:cs typeface="Symbol" panose="05050102010706020507" pitchFamily="18" charset="2"/>
                <a:hlinkClick r:id="rId3"/>
              </a:rPr>
              <a:t>apple </a:t>
            </a:r>
            <a:r>
              <a:rPr lang="en" dirty="0">
                <a:solidFill>
                  <a:schemeClr val="tx2"/>
                </a:solidFill>
              </a:rPr>
              <a:t>)</a:t>
            </a:r>
            <a:endParaRPr lang="en-US" dirty="0">
              <a:solidFill>
                <a:schemeClr val="tx2"/>
              </a:solidFill>
            </a:endParaRPr>
          </a:p>
          <a:p>
            <a:pPr marL="192888" indent="-192888">
              <a:spcAft>
                <a:spcPts val="563"/>
              </a:spcAft>
            </a:pPr>
            <a:r>
              <a:rPr lang="en" dirty="0">
                <a:solidFill>
                  <a:schemeClr val="tx2"/>
                </a:solidFill>
              </a:rPr>
              <a:t>• Tools for measuring abiotic factors: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" dirty="0">
                <a:solidFill>
                  <a:schemeClr val="tx2"/>
                </a:solidFill>
              </a:rPr>
              <a:t>sound meter, light meter, humidity meter,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" dirty="0">
                <a:solidFill>
                  <a:schemeClr val="tx2"/>
                </a:solidFill>
              </a:rPr>
              <a:t>thermometer, fall pen with tube, wind speed meter</a:t>
            </a:r>
            <a:endParaRPr lang="en-US" dirty="0">
              <a:solidFill>
                <a:schemeClr val="tx2"/>
              </a:solidFill>
            </a:endParaRPr>
          </a:p>
          <a:p>
            <a:pPr marL="192888" indent="-192888">
              <a:spcAft>
                <a:spcPts val="563"/>
              </a:spcAft>
            </a:pPr>
            <a:r>
              <a:rPr lang="en" dirty="0">
                <a:solidFill>
                  <a:schemeClr val="tx2"/>
                </a:solidFill>
              </a:rPr>
              <a:t>• </a:t>
            </a:r>
            <a:r>
              <a:rPr lang="en" dirty="0" err="1">
                <a:solidFill>
                  <a:schemeClr val="tx2"/>
                </a:solidFill>
              </a:rPr>
              <a:t>Magnifying glass</a:t>
            </a:r>
            <a:endParaRPr lang="en-US" dirty="0">
              <a:solidFill>
                <a:schemeClr val="tx2"/>
              </a:solidFill>
            </a:endParaRPr>
          </a:p>
          <a:p>
            <a:pPr marL="192888" indent="-192888">
              <a:spcAft>
                <a:spcPts val="563"/>
              </a:spcAft>
            </a:pPr>
            <a:r>
              <a:rPr lang="en" dirty="0">
                <a:solidFill>
                  <a:schemeClr val="tx2"/>
                </a:solidFill>
              </a:rPr>
              <a:t>• </a:t>
            </a:r>
            <a:r>
              <a:rPr lang="en" dirty="0" err="1">
                <a:solidFill>
                  <a:schemeClr val="tx2"/>
                </a:solidFill>
              </a:rPr>
              <a:t>Pencil</a:t>
            </a:r>
            <a:endParaRPr lang="en-US" dirty="0">
              <a:solidFill>
                <a:schemeClr val="tx2"/>
              </a:solidFill>
            </a:endParaRPr>
          </a:p>
          <a:p>
            <a:pPr marL="192888" indent="-192888">
              <a:spcAft>
                <a:spcPts val="563"/>
              </a:spcAft>
            </a:pPr>
            <a:endParaRPr lang="en-US" dirty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952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faultSectionNames xmlns="a88ec169-906e-4370-9640-4e5c35bb318a" xsi:nil="true"/>
    <LMS_Mappings xmlns="a88ec169-906e-4370-9640-4e5c35bb318a" xsi:nil="true"/>
    <Invited_Teachers xmlns="a88ec169-906e-4370-9640-4e5c35bb318a" xsi:nil="true"/>
    <NotebookType xmlns="a88ec169-906e-4370-9640-4e5c35bb318a" xsi:nil="true"/>
    <Teachers xmlns="a88ec169-906e-4370-9640-4e5c35bb318a">
      <UserInfo>
        <DisplayName/>
        <AccountId xsi:nil="true"/>
        <AccountType/>
      </UserInfo>
    </Teachers>
    <Student_Groups xmlns="a88ec169-906e-4370-9640-4e5c35bb318a">
      <UserInfo>
        <DisplayName/>
        <AccountId xsi:nil="true"/>
        <AccountType/>
      </UserInfo>
    </Student_Groups>
    <Teams_Channel_Section_Location xmlns="a88ec169-906e-4370-9640-4e5c35bb318a" xsi:nil="true"/>
    <TeamsChannelId xmlns="a88ec169-906e-4370-9640-4e5c35bb318a" xsi:nil="true"/>
    <Invited_Students xmlns="a88ec169-906e-4370-9640-4e5c35bb318a" xsi:nil="true"/>
    <Students xmlns="a88ec169-906e-4370-9640-4e5c35bb318a">
      <UserInfo>
        <DisplayName/>
        <AccountId xsi:nil="true"/>
        <AccountType/>
      </UserInfo>
    </Students>
    <Math_Settings xmlns="a88ec169-906e-4370-9640-4e5c35bb318a" xsi:nil="true"/>
    <_activity xmlns="a88ec169-906e-4370-9640-4e5c35bb318a" xsi:nil="true"/>
    <AppVersion xmlns="a88ec169-906e-4370-9640-4e5c35bb318a" xsi:nil="true"/>
    <IsNotebookLocked xmlns="a88ec169-906e-4370-9640-4e5c35bb318a" xsi:nil="true"/>
    <FolderType xmlns="a88ec169-906e-4370-9640-4e5c35bb318a" xsi:nil="true"/>
    <Distribution_Groups xmlns="a88ec169-906e-4370-9640-4e5c35bb318a" xsi:nil="true"/>
    <Templates xmlns="a88ec169-906e-4370-9640-4e5c35bb318a" xsi:nil="true"/>
    <Self_Registration_Enabled xmlns="a88ec169-906e-4370-9640-4e5c35bb318a" xsi:nil="true"/>
    <Has_Teacher_Only_SectionGroup xmlns="a88ec169-906e-4370-9640-4e5c35bb318a" xsi:nil="true"/>
    <CultureName xmlns="a88ec169-906e-4370-9640-4e5c35bb318a" xsi:nil="true"/>
    <Is_Collaboration_Space_Locked xmlns="a88ec169-906e-4370-9640-4e5c35bb318a" xsi:nil="true"/>
    <Owner xmlns="a88ec169-906e-4370-9640-4e5c35bb318a">
      <UserInfo>
        <DisplayName/>
        <AccountId xsi:nil="true"/>
        <AccountType/>
      </UserInfo>
    </Owner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87E0A82270E447ABB149B18B708FB7" ma:contentTypeVersion="36" ma:contentTypeDescription="Een nieuw document maken." ma:contentTypeScope="" ma:versionID="4762e01c9c574f5cf5f549628ef7bb2c">
  <xsd:schema xmlns:xsd="http://www.w3.org/2001/XMLSchema" xmlns:xs="http://www.w3.org/2001/XMLSchema" xmlns:p="http://schemas.microsoft.com/office/2006/metadata/properties" xmlns:ns3="38e4c7b3-876e-4986-a76a-b175cc053150" xmlns:ns4="a88ec169-906e-4370-9640-4e5c35bb318a" targetNamespace="http://schemas.microsoft.com/office/2006/metadata/properties" ma:root="true" ma:fieldsID="4d32e838c27ecb4e6a0d5aa72891b152" ns3:_="" ns4:_="">
    <xsd:import namespace="38e4c7b3-876e-4986-a76a-b175cc053150"/>
    <xsd:import namespace="a88ec169-906e-4370-9640-4e5c35bb318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MediaServiceGenerationTime" minOccurs="0"/>
                <xsd:element ref="ns4:MediaServiceEventHashCode" minOccurs="0"/>
                <xsd:element ref="ns4:Teams_Channel_Section_Location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4c7b3-876e-4986-a76a-b175cc05315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8ec169-906e-4370-9640-4e5c35bb31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NotebookType" ma:index="17" nillable="true" ma:displayName="Notebook Type" ma:internalName="NotebookType">
      <xsd:simpleType>
        <xsd:restriction base="dms:Text"/>
      </xsd:simpleType>
    </xsd:element>
    <xsd:element name="FolderType" ma:index="18" nillable="true" ma:displayName="Folder Type" ma:internalName="FolderType">
      <xsd:simpleType>
        <xsd:restriction base="dms:Text"/>
      </xsd:simpleType>
    </xsd:element>
    <xsd:element name="CultureName" ma:index="19" nillable="true" ma:displayName="Culture Name" ma:internalName="CultureName">
      <xsd:simpleType>
        <xsd:restriction base="dms:Text"/>
      </xsd:simpleType>
    </xsd:element>
    <xsd:element name="AppVersion" ma:index="20" nillable="true" ma:displayName="App Version" ma:internalName="AppVersion">
      <xsd:simpleType>
        <xsd:restriction base="dms:Text"/>
      </xsd:simpleType>
    </xsd:element>
    <xsd:element name="TeamsChannelId" ma:index="21" nillable="true" ma:displayName="Teams Channel Id" ma:internalName="TeamsChannelId">
      <xsd:simpleType>
        <xsd:restriction base="dms:Text"/>
      </xsd:simpleType>
    </xsd:element>
    <xsd:element name="Owner" ma:index="2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3" nillable="true" ma:displayName="Math Settings" ma:internalName="Math_Settings">
      <xsd:simpleType>
        <xsd:restriction base="dms:Text"/>
      </xsd:simpleType>
    </xsd:element>
    <xsd:element name="DefaultSectionNames" ma:index="24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5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6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7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8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9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0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1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2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3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4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5" nillable="true" ma:displayName="Is Collaboration Space Locked" ma:internalName="Is_Collaboration_Space_Locked">
      <xsd:simpleType>
        <xsd:restriction base="dms:Boolean"/>
      </xsd:simpleType>
    </xsd:element>
    <xsd:element name="IsNotebookLocked" ma:index="36" nillable="true" ma:displayName="Is Notebook Locked" ma:internalName="IsNotebookLocked">
      <xsd:simpleType>
        <xsd:restriction base="dms:Boolean"/>
      </xsd:simpleType>
    </xsd:element>
    <xsd:element name="MediaServiceGenerationTime" ma:index="3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8" nillable="true" ma:displayName="MediaServiceEventHashCode" ma:hidden="true" ma:internalName="MediaServiceEventHashCode" ma:readOnly="true">
      <xsd:simpleType>
        <xsd:restriction base="dms:Text"/>
      </xsd:simpleType>
    </xsd:element>
    <xsd:element name="Teams_Channel_Section_Location" ma:index="39" nillable="true" ma:displayName="Teams Channel Section Location" ma:internalName="Teams_Channel_Section_Location">
      <xsd:simpleType>
        <xsd:restriction base="dms:Text"/>
      </xsd:simpleType>
    </xsd:element>
    <xsd:element name="MediaServiceAutoKeyPoints" ma:index="4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42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4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8D0EF1-E2D5-4112-915D-555845056FBC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http://schemas.microsoft.com/office/2006/metadata/properties"/>
    <ds:schemaRef ds:uri="a88ec169-906e-4370-9640-4e5c35bb318a"/>
    <ds:schemaRef ds:uri="38e4c7b3-876e-4986-a76a-b175cc053150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B84DAE0-912A-4CCF-A9AD-ABC346D138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e4c7b3-876e-4986-a76a-b175cc053150"/>
    <ds:schemaRef ds:uri="a88ec169-906e-4370-9640-4e5c35bb31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7FB17D0-351F-497A-8E47-B48658F260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183</Words>
  <Application>Microsoft Office PowerPoint</Application>
  <PresentationFormat>Breedbeeld</PresentationFormat>
  <Paragraphs>25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bold</vt:lpstr>
      <vt:lpstr>Calibri Light</vt:lpstr>
      <vt:lpstr>Symbol</vt:lpstr>
      <vt:lpstr>Wingdings</vt:lpstr>
      <vt:lpstr>Office Theme</vt:lpstr>
      <vt:lpstr>Outdoor learning: learning from nature</vt:lpstr>
      <vt:lpstr>What is Biodiversity ?</vt:lpstr>
      <vt:lpstr>Research question</vt:lpstr>
      <vt:lpstr>What are we going to do?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Bart Hempen</dc:creator>
  <cp:lastModifiedBy>Bart Hempen</cp:lastModifiedBy>
  <cp:revision>11</cp:revision>
  <dcterms:created xsi:type="dcterms:W3CDTF">2023-06-02T08:06:54Z</dcterms:created>
  <dcterms:modified xsi:type="dcterms:W3CDTF">2024-10-16T09:03:54Z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0x0101007787E0A82270E447ABB149B18B708FB7</vt:lpwstr>
  </property>
</Properties>
</file>