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5" r:id="rId5"/>
    <p:sldId id="309" r:id="rId6"/>
    <p:sldId id="345" r:id="rId7"/>
    <p:sldId id="341" r:id="rId8"/>
    <p:sldId id="342" r:id="rId9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99A5B320-1097-4B78-9B10-88D1E7E95B11}"/>
    <pc:docChg chg="undo custSel modSld">
      <pc:chgData name="Bart Hempen" userId="e1e3b119-3a59-4389-bd45-5fc5103d909c" providerId="ADAL" clId="{99A5B320-1097-4B78-9B10-88D1E7E95B11}" dt="2024-12-12T13:12:21.993" v="10" actId="1076"/>
      <pc:docMkLst>
        <pc:docMk/>
      </pc:docMkLst>
      <pc:sldChg chg="modSp mod">
        <pc:chgData name="Bart Hempen" userId="e1e3b119-3a59-4389-bd45-5fc5103d909c" providerId="ADAL" clId="{99A5B320-1097-4B78-9B10-88D1E7E95B11}" dt="2024-12-12T12:53:07.360" v="1" actId="20577"/>
        <pc:sldMkLst>
          <pc:docMk/>
          <pc:sldMk cId="1809273884" sldId="341"/>
        </pc:sldMkLst>
        <pc:spChg chg="mod">
          <ac:chgData name="Bart Hempen" userId="e1e3b119-3a59-4389-bd45-5fc5103d909c" providerId="ADAL" clId="{99A5B320-1097-4B78-9B10-88D1E7E95B11}" dt="2024-12-12T12:53:07.360" v="1" actId="20577"/>
          <ac:spMkLst>
            <pc:docMk/>
            <pc:sldMk cId="1809273884" sldId="341"/>
            <ac:spMk id="14" creationId="{96611AFA-3116-4B27-A2AA-AEC14A299DE4}"/>
          </ac:spMkLst>
        </pc:spChg>
      </pc:sldChg>
      <pc:sldChg chg="addSp delSp modSp mod">
        <pc:chgData name="Bart Hempen" userId="e1e3b119-3a59-4389-bd45-5fc5103d909c" providerId="ADAL" clId="{99A5B320-1097-4B78-9B10-88D1E7E95B11}" dt="2024-12-12T13:12:21.993" v="10" actId="1076"/>
        <pc:sldMkLst>
          <pc:docMk/>
          <pc:sldMk cId="2534255981" sldId="342"/>
        </pc:sldMkLst>
        <pc:picChg chg="add del">
          <ac:chgData name="Bart Hempen" userId="e1e3b119-3a59-4389-bd45-5fc5103d909c" providerId="ADAL" clId="{99A5B320-1097-4B78-9B10-88D1E7E95B11}" dt="2024-12-12T13:11:08.317" v="6" actId="478"/>
          <ac:picMkLst>
            <pc:docMk/>
            <pc:sldMk cId="2534255981" sldId="342"/>
            <ac:picMk id="4" creationId="{761EFA6E-A699-804B-6FF8-6D5B49A306DB}"/>
          </ac:picMkLst>
        </pc:picChg>
        <pc:picChg chg="add del">
          <ac:chgData name="Bart Hempen" userId="e1e3b119-3a59-4389-bd45-5fc5103d909c" providerId="ADAL" clId="{99A5B320-1097-4B78-9B10-88D1E7E95B11}" dt="2024-12-12T13:10:20.295" v="4" actId="22"/>
          <ac:picMkLst>
            <pc:docMk/>
            <pc:sldMk cId="2534255981" sldId="342"/>
            <ac:picMk id="5" creationId="{74634B15-F48B-4DDB-8391-CD7AEDF45194}"/>
          </ac:picMkLst>
        </pc:picChg>
        <pc:picChg chg="add del">
          <ac:chgData name="Bart Hempen" userId="e1e3b119-3a59-4389-bd45-5fc5103d909c" providerId="ADAL" clId="{99A5B320-1097-4B78-9B10-88D1E7E95B11}" dt="2024-12-12T13:12:15.656" v="8" actId="478"/>
          <ac:picMkLst>
            <pc:docMk/>
            <pc:sldMk cId="2534255981" sldId="342"/>
            <ac:picMk id="7" creationId="{4CEAFAF6-7B5B-BA2F-48EB-BF17675BEFC6}"/>
          </ac:picMkLst>
        </pc:picChg>
        <pc:picChg chg="add mod">
          <ac:chgData name="Bart Hempen" userId="e1e3b119-3a59-4389-bd45-5fc5103d909c" providerId="ADAL" clId="{99A5B320-1097-4B78-9B10-88D1E7E95B11}" dt="2024-12-12T13:12:21.993" v="10" actId="1076"/>
          <ac:picMkLst>
            <pc:docMk/>
            <pc:sldMk cId="2534255981" sldId="342"/>
            <ac:picMk id="9" creationId="{4E258C7B-F788-709F-F149-AFD2EA4E9870}"/>
          </ac:picMkLst>
        </pc:picChg>
      </pc:sldChg>
    </pc:docChg>
  </pc:docChgLst>
  <pc:docChgLst>
    <pc:chgData name="Bart Hempen" userId="e1e3b119-3a59-4389-bd45-5fc5103d909c" providerId="ADAL" clId="{43C97328-08EF-48FA-AA14-098D0DDF6BF0}"/>
    <pc:docChg chg="undo custSel addSld modSld">
      <pc:chgData name="Bart Hempen" userId="e1e3b119-3a59-4389-bd45-5fc5103d909c" providerId="ADAL" clId="{43C97328-08EF-48FA-AA14-098D0DDF6BF0}" dt="2024-09-18T09:06:45.828" v="181"/>
      <pc:docMkLst>
        <pc:docMk/>
      </pc:docMkLst>
      <pc:sldChg chg="modSp">
        <pc:chgData name="Bart Hempen" userId="e1e3b119-3a59-4389-bd45-5fc5103d909c" providerId="ADAL" clId="{43C97328-08EF-48FA-AA14-098D0DDF6BF0}" dt="2024-09-18T09:06:45.828" v="181"/>
        <pc:sldMkLst>
          <pc:docMk/>
          <pc:sldMk cId="1809273884" sldId="341"/>
        </pc:sldMkLst>
        <pc:picChg chg="mod">
          <ac:chgData name="Bart Hempen" userId="e1e3b119-3a59-4389-bd45-5fc5103d909c" providerId="ADAL" clId="{43C97328-08EF-48FA-AA14-098D0DDF6BF0}" dt="2024-09-18T09:06:45.828" v="181"/>
          <ac:picMkLst>
            <pc:docMk/>
            <pc:sldMk cId="1809273884" sldId="341"/>
            <ac:picMk id="4" creationId="{D2F8667A-AC3B-4339-BE15-DA20D0ACD28A}"/>
          </ac:picMkLst>
        </pc:picChg>
      </pc:sldChg>
      <pc:sldChg chg="addSp delSp modSp add mod modClrScheme chgLayout">
        <pc:chgData name="Bart Hempen" userId="e1e3b119-3a59-4389-bd45-5fc5103d909c" providerId="ADAL" clId="{43C97328-08EF-48FA-AA14-098D0DDF6BF0}" dt="2024-09-18T09:03:14.221" v="180" actId="20577"/>
        <pc:sldMkLst>
          <pc:docMk/>
          <pc:sldMk cId="2650362790" sldId="345"/>
        </pc:sldMkLst>
        <pc:spChg chg="add del">
          <ac:chgData name="Bart Hempen" userId="e1e3b119-3a59-4389-bd45-5fc5103d909c" providerId="ADAL" clId="{43C97328-08EF-48FA-AA14-098D0DDF6BF0}" dt="2024-09-18T08:37:28.215" v="10" actId="478"/>
          <ac:spMkLst>
            <pc:docMk/>
            <pc:sldMk cId="2650362790" sldId="345"/>
            <ac:spMk id="2" creationId="{7ADDBF40-2599-30A0-B6BC-650DDD5AB217}"/>
          </ac:spMkLst>
        </pc:spChg>
        <pc:spChg chg="mod">
          <ac:chgData name="Bart Hempen" userId="e1e3b119-3a59-4389-bd45-5fc5103d909c" providerId="ADAL" clId="{43C97328-08EF-48FA-AA14-098D0DDF6BF0}" dt="2024-09-18T08:39:23.157" v="125" actId="20577"/>
          <ac:spMkLst>
            <pc:docMk/>
            <pc:sldMk cId="2650362790" sldId="345"/>
            <ac:spMk id="3" creationId="{50F969FA-6AED-311B-1BE4-03116C3050AA}"/>
          </ac:spMkLst>
        </pc:spChg>
        <pc:spChg chg="add del">
          <ac:chgData name="Bart Hempen" userId="e1e3b119-3a59-4389-bd45-5fc5103d909c" providerId="ADAL" clId="{43C97328-08EF-48FA-AA14-098D0DDF6BF0}" dt="2024-09-18T08:39:32.021" v="126" actId="478"/>
          <ac:spMkLst>
            <pc:docMk/>
            <pc:sldMk cId="2650362790" sldId="345"/>
            <ac:spMk id="4" creationId="{6A86C209-F5A3-94EF-8E2E-34D593C3E519}"/>
          </ac:spMkLst>
        </pc:spChg>
        <pc:spChg chg="del">
          <ac:chgData name="Bart Hempen" userId="e1e3b119-3a59-4389-bd45-5fc5103d909c" providerId="ADAL" clId="{43C97328-08EF-48FA-AA14-098D0DDF6BF0}" dt="2024-09-18T08:34:08.775" v="1"/>
          <ac:spMkLst>
            <pc:docMk/>
            <pc:sldMk cId="2650362790" sldId="345"/>
            <ac:spMk id="5" creationId="{87E20C08-FE04-FD32-38AB-78E74441C16B}"/>
          </ac:spMkLst>
        </pc:spChg>
        <pc:spChg chg="add del mod">
          <ac:chgData name="Bart Hempen" userId="e1e3b119-3a59-4389-bd45-5fc5103d909c" providerId="ADAL" clId="{43C97328-08EF-48FA-AA14-098D0DDF6BF0}" dt="2024-09-18T08:37:46.937" v="18" actId="207"/>
          <ac:spMkLst>
            <pc:docMk/>
            <pc:sldMk cId="2650362790" sldId="345"/>
            <ac:spMk id="6" creationId="{F63CAB3C-A350-C280-B211-B1582F70A974}"/>
          </ac:spMkLst>
        </pc:spChg>
        <pc:spChg chg="add del mod">
          <ac:chgData name="Bart Hempen" userId="e1e3b119-3a59-4389-bd45-5fc5103d909c" providerId="ADAL" clId="{43C97328-08EF-48FA-AA14-098D0DDF6BF0}" dt="2024-09-18T08:37:21.440" v="9" actId="478"/>
          <ac:spMkLst>
            <pc:docMk/>
            <pc:sldMk cId="2650362790" sldId="345"/>
            <ac:spMk id="8" creationId="{6328D3BC-EE2F-7A51-9DA0-F68CA4C7E055}"/>
          </ac:spMkLst>
        </pc:spChg>
        <pc:spChg chg="add mod">
          <ac:chgData name="Bart Hempen" userId="e1e3b119-3a59-4389-bd45-5fc5103d909c" providerId="ADAL" clId="{43C97328-08EF-48FA-AA14-098D0DDF6BF0}" dt="2024-09-18T09:03:14.221" v="180" actId="20577"/>
          <ac:spMkLst>
            <pc:docMk/>
            <pc:sldMk cId="2650362790" sldId="345"/>
            <ac:spMk id="9" creationId="{8777CDE0-FD83-22B2-0B5D-823DB778F658}"/>
          </ac:spMkLst>
        </pc:spChg>
        <pc:picChg chg="mod">
          <ac:chgData name="Bart Hempen" userId="e1e3b119-3a59-4389-bd45-5fc5103d909c" providerId="ADAL" clId="{43C97328-08EF-48FA-AA14-098D0DDF6BF0}" dt="2024-09-18T09:02:43.140" v="127" actId="14100"/>
          <ac:picMkLst>
            <pc:docMk/>
            <pc:sldMk cId="2650362790" sldId="345"/>
            <ac:picMk id="2050" creationId="{7A7FC453-E40E-E1C8-0774-643892297D6B}"/>
          </ac:picMkLst>
        </pc:picChg>
      </pc:sldChg>
    </pc:docChg>
  </pc:docChgLst>
  <pc:docChgLst>
    <pc:chgData name="Bart Hempen" userId="e1e3b119-3a59-4389-bd45-5fc5103d909c" providerId="ADAL" clId="{E82F8784-4FE7-4935-B038-447B3BFC0D79}"/>
    <pc:docChg chg="custSel modSld">
      <pc:chgData name="Bart Hempen" userId="e1e3b119-3a59-4389-bd45-5fc5103d909c" providerId="ADAL" clId="{E82F8784-4FE7-4935-B038-447B3BFC0D79}" dt="2024-10-16T13:15:17.548" v="38" actId="6549"/>
      <pc:docMkLst>
        <pc:docMk/>
      </pc:docMkLst>
      <pc:sldChg chg="modSp mod">
        <pc:chgData name="Bart Hempen" userId="e1e3b119-3a59-4389-bd45-5fc5103d909c" providerId="ADAL" clId="{E82F8784-4FE7-4935-B038-447B3BFC0D79}" dt="2024-10-16T13:15:00.249" v="23" actId="1076"/>
        <pc:sldMkLst>
          <pc:docMk/>
          <pc:sldMk cId="828354639" sldId="309"/>
        </pc:sldMkLst>
        <pc:spChg chg="mod">
          <ac:chgData name="Bart Hempen" userId="e1e3b119-3a59-4389-bd45-5fc5103d909c" providerId="ADAL" clId="{E82F8784-4FE7-4935-B038-447B3BFC0D79}" dt="2024-10-16T13:15:00.249" v="23" actId="1076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E82F8784-4FE7-4935-B038-447B3BFC0D79}" dt="2024-10-16T13:14:49.070" v="22" actId="6549"/>
        <pc:sldMkLst>
          <pc:docMk/>
          <pc:sldMk cId="2282976479" sldId="335"/>
        </pc:sldMkLst>
        <pc:spChg chg="mod">
          <ac:chgData name="Bart Hempen" userId="e1e3b119-3a59-4389-bd45-5fc5103d909c" providerId="ADAL" clId="{E82F8784-4FE7-4935-B038-447B3BFC0D79}" dt="2024-10-16T13:14:49.070" v="22" actId="6549"/>
          <ac:spMkLst>
            <pc:docMk/>
            <pc:sldMk cId="2282976479" sldId="335"/>
            <ac:spMk id="6" creationId="{0ECE6E20-B371-4053-BD8D-E4964C93B2A9}"/>
          </ac:spMkLst>
        </pc:spChg>
      </pc:sldChg>
      <pc:sldChg chg="modSp mod">
        <pc:chgData name="Bart Hempen" userId="e1e3b119-3a59-4389-bd45-5fc5103d909c" providerId="ADAL" clId="{E82F8784-4FE7-4935-B038-447B3BFC0D79}" dt="2024-10-16T13:15:17.548" v="38" actId="6549"/>
        <pc:sldMkLst>
          <pc:docMk/>
          <pc:sldMk cId="1809273884" sldId="341"/>
        </pc:sldMkLst>
        <pc:spChg chg="mod">
          <ac:chgData name="Bart Hempen" userId="e1e3b119-3a59-4389-bd45-5fc5103d909c" providerId="ADAL" clId="{E82F8784-4FE7-4935-B038-447B3BFC0D79}" dt="2024-10-16T13:15:17.548" v="38" actId="6549"/>
          <ac:spMkLst>
            <pc:docMk/>
            <pc:sldMk cId="1809273884" sldId="341"/>
            <ac:spMk id="14" creationId="{96611AFA-3116-4B27-A2AA-AEC14A299DE4}"/>
          </ac:spMkLst>
        </pc:spChg>
      </pc:sldChg>
      <pc:sldChg chg="addSp delSp modSp mod">
        <pc:chgData name="Bart Hempen" userId="e1e3b119-3a59-4389-bd45-5fc5103d909c" providerId="ADAL" clId="{E82F8784-4FE7-4935-B038-447B3BFC0D79}" dt="2024-10-16T12:51:43.257" v="17" actId="1076"/>
        <pc:sldMkLst>
          <pc:docMk/>
          <pc:sldMk cId="2534255981" sldId="342"/>
        </pc:sldMkLst>
        <pc:picChg chg="add mod">
          <ac:chgData name="Bart Hempen" userId="e1e3b119-3a59-4389-bd45-5fc5103d909c" providerId="ADAL" clId="{E82F8784-4FE7-4935-B038-447B3BFC0D79}" dt="2024-10-16T12:51:43.257" v="17" actId="1076"/>
          <ac:picMkLst>
            <pc:docMk/>
            <pc:sldMk cId="2534255981" sldId="342"/>
            <ac:picMk id="4" creationId="{761EFA6E-A699-804B-6FF8-6D5B49A306DB}"/>
          </ac:picMkLst>
        </pc:picChg>
        <pc:picChg chg="del">
          <ac:chgData name="Bart Hempen" userId="e1e3b119-3a59-4389-bd45-5fc5103d909c" providerId="ADAL" clId="{E82F8784-4FE7-4935-B038-447B3BFC0D79}" dt="2024-10-16T12:51:38.162" v="14" actId="478"/>
          <ac:picMkLst>
            <pc:docMk/>
            <pc:sldMk cId="2534255981" sldId="342"/>
            <ac:picMk id="5" creationId="{0FAB2A26-BA4A-C9EC-748E-F6BB0FC645D3}"/>
          </ac:picMkLst>
        </pc:picChg>
      </pc:sldChg>
      <pc:sldChg chg="modSp mod">
        <pc:chgData name="Bart Hempen" userId="e1e3b119-3a59-4389-bd45-5fc5103d909c" providerId="ADAL" clId="{E82F8784-4FE7-4935-B038-447B3BFC0D79}" dt="2024-10-16T13:15:05.972" v="28" actId="6549"/>
        <pc:sldMkLst>
          <pc:docMk/>
          <pc:sldMk cId="2650362790" sldId="345"/>
        </pc:sldMkLst>
        <pc:spChg chg="mod">
          <ac:chgData name="Bart Hempen" userId="e1e3b119-3a59-4389-bd45-5fc5103d909c" providerId="ADAL" clId="{E82F8784-4FE7-4935-B038-447B3BFC0D79}" dt="2024-10-16T12:39:39.152" v="1" actId="14100"/>
          <ac:spMkLst>
            <pc:docMk/>
            <pc:sldMk cId="2650362790" sldId="345"/>
            <ac:spMk id="3" creationId="{50F969FA-6AED-311B-1BE4-03116C3050AA}"/>
          </ac:spMkLst>
        </pc:spChg>
        <pc:spChg chg="mod">
          <ac:chgData name="Bart Hempen" userId="e1e3b119-3a59-4389-bd45-5fc5103d909c" providerId="ADAL" clId="{E82F8784-4FE7-4935-B038-447B3BFC0D79}" dt="2024-10-16T13:15:05.972" v="28" actId="6549"/>
          <ac:spMkLst>
            <pc:docMk/>
            <pc:sldMk cId="2650362790" sldId="345"/>
            <ac:spMk id="6" creationId="{F63CAB3C-A350-C280-B211-B1582F70A974}"/>
          </ac:spMkLst>
        </pc:spChg>
      </pc:sldChg>
    </pc:docChg>
  </pc:docChgLst>
  <pc:docChgLst>
    <pc:chgData name="Bart Hempen" userId="e1e3b119-3a59-4389-bd45-5fc5103d909c" providerId="ADAL" clId="{4C817A80-4FF0-479F-BAC9-089A24E9B16C}"/>
    <pc:docChg chg="custSel modSld">
      <pc:chgData name="Bart Hempen" userId="e1e3b119-3a59-4389-bd45-5fc5103d909c" providerId="ADAL" clId="{4C817A80-4FF0-479F-BAC9-089A24E9B16C}" dt="2024-10-16T08:59:07.231" v="15" actId="14100"/>
      <pc:docMkLst>
        <pc:docMk/>
      </pc:docMkLst>
      <pc:sldChg chg="modSp mod">
        <pc:chgData name="Bart Hempen" userId="e1e3b119-3a59-4389-bd45-5fc5103d909c" providerId="ADAL" clId="{4C817A80-4FF0-479F-BAC9-089A24E9B16C}" dt="2024-10-16T08:55:08.889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4C817A80-4FF0-479F-BAC9-089A24E9B16C}" dt="2024-10-16T08:55:08.889" v="10" actId="20577"/>
          <ac:spMkLst>
            <pc:docMk/>
            <pc:sldMk cId="828354639" sldId="309"/>
            <ac:spMk id="13" creationId="{C111ACE9-1E96-4515-AAEC-D44DB2DBB9FF}"/>
          </ac:spMkLst>
        </pc:spChg>
        <pc:spChg chg="mod">
          <ac:chgData name="Bart Hempen" userId="e1e3b119-3a59-4389-bd45-5fc5103d909c" providerId="ADAL" clId="{4C817A80-4FF0-479F-BAC9-089A24E9B16C}" dt="2024-10-16T08:54:57.778" v="4" actId="20577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4C817A80-4FF0-479F-BAC9-089A24E9B16C}" dt="2024-10-16T08:55:27.469" v="11" actId="20577"/>
        <pc:sldMkLst>
          <pc:docMk/>
          <pc:sldMk cId="1809273884" sldId="341"/>
        </pc:sldMkLst>
        <pc:spChg chg="mod">
          <ac:chgData name="Bart Hempen" userId="e1e3b119-3a59-4389-bd45-5fc5103d909c" providerId="ADAL" clId="{4C817A80-4FF0-479F-BAC9-089A24E9B16C}" dt="2024-10-16T08:55:27.469" v="11" actId="20577"/>
          <ac:spMkLst>
            <pc:docMk/>
            <pc:sldMk cId="1809273884" sldId="341"/>
            <ac:spMk id="14" creationId="{96611AFA-3116-4B27-A2AA-AEC14A299DE4}"/>
          </ac:spMkLst>
        </pc:spChg>
      </pc:sldChg>
      <pc:sldChg chg="addSp delSp modSp mod">
        <pc:chgData name="Bart Hempen" userId="e1e3b119-3a59-4389-bd45-5fc5103d909c" providerId="ADAL" clId="{4C817A80-4FF0-479F-BAC9-089A24E9B16C}" dt="2024-10-16T08:59:07.231" v="15" actId="14100"/>
        <pc:sldMkLst>
          <pc:docMk/>
          <pc:sldMk cId="2534255981" sldId="342"/>
        </pc:sldMkLst>
        <pc:picChg chg="del">
          <ac:chgData name="Bart Hempen" userId="e1e3b119-3a59-4389-bd45-5fc5103d909c" providerId="ADAL" clId="{4C817A80-4FF0-479F-BAC9-089A24E9B16C}" dt="2024-10-16T08:58:57.863" v="12" actId="478"/>
          <ac:picMkLst>
            <pc:docMk/>
            <pc:sldMk cId="2534255981" sldId="342"/>
            <ac:picMk id="4" creationId="{4AE16DAE-4130-3260-57A0-3749FED2A27E}"/>
          </ac:picMkLst>
        </pc:picChg>
        <pc:picChg chg="add mod">
          <ac:chgData name="Bart Hempen" userId="e1e3b119-3a59-4389-bd45-5fc5103d909c" providerId="ADAL" clId="{4C817A80-4FF0-479F-BAC9-089A24E9B16C}" dt="2024-10-16T08:59:07.231" v="15" actId="14100"/>
          <ac:picMkLst>
            <pc:docMk/>
            <pc:sldMk cId="2534255981" sldId="342"/>
            <ac:picMk id="5" creationId="{0FAB2A26-BA4A-C9EC-748E-F6BB0FC645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VTAh8RpKXmI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kKKxKK1fq90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fr" sz="3200" dirty="0"/>
              <a:t>Interconnexion : être connecté à la nature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" dirty="0">
                <a:solidFill>
                  <a:schemeClr val="accent3"/>
                </a:solidFill>
              </a:rPr>
              <a:t>Leçon 2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Observer un arbre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1199596"/>
            <a:ext cx="5963265" cy="4798142"/>
          </a:xfrm>
        </p:spPr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Levez-vous et « bougez » très lentement du talon aux orteils, sans bouger.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Observez en silence l'aspect de l'arbre. Regardez le tronc, les branches et les feuilles. Observez si l'arbre est immobile ou en mouvement. Qu'entendez-vous ?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Prenez quelques respirations profondes tout en observant et soyez conscient de ce que vous ressentez.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C50EDB4-907F-4F7E-924B-6C3162D73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07" y="1587911"/>
            <a:ext cx="5392993" cy="4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50F969FA-6AED-311B-1BE4-03116C305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0864" y="2233755"/>
            <a:ext cx="3081088" cy="2425991"/>
          </a:xfrm>
        </p:spPr>
        <p:txBody>
          <a:bodyPr/>
          <a:lstStyle/>
          <a:p>
            <a:r>
              <a:rPr lang="fr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Dans la nature, tous les êtres vivants sont connectés.</a:t>
            </a:r>
          </a:p>
          <a:p>
            <a:endParaRPr lang="nl-NL" sz="1800" spc="-5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r>
              <a:rPr lang="fr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Quelle interconnexion voyez-vous ici ?</a:t>
            </a:r>
            <a:endParaRPr lang="nl-BE" sz="1800" spc="0" dirty="0">
              <a:solidFill>
                <a:schemeClr val="tx1"/>
              </a:solidFill>
              <a:effectLst/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endParaRPr lang="nl-BE" dirty="0"/>
          </a:p>
        </p:txBody>
      </p:sp>
      <p:pic>
        <p:nvPicPr>
          <p:cNvPr id="2050" name="Picture 2" descr="De Belgische natuur herwilderen | WWF België">
            <a:extLst>
              <a:ext uri="{FF2B5EF4-FFF2-40B4-BE49-F238E27FC236}">
                <a16:creationId xmlns:a16="http://schemas.microsoft.com/office/drawing/2014/main" id="{7A7FC453-E40E-E1C8-0774-643892297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912148"/>
            <a:ext cx="7876126" cy="55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F63CAB3C-A350-C280-B211-B1582F70A9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10863" y="1133475"/>
            <a:ext cx="3081087" cy="1064780"/>
          </a:xfrm>
        </p:spPr>
        <p:txBody>
          <a:bodyPr/>
          <a:lstStyle/>
          <a:p>
            <a:r>
              <a:rPr lang="fr" sz="3200" dirty="0">
                <a:solidFill>
                  <a:schemeClr val="tx1"/>
                </a:solidFill>
              </a:rPr>
              <a:t>Interconnexion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8777CDE0-FD83-22B2-0B5D-823DB778F658}"/>
              </a:ext>
            </a:extLst>
          </p:cNvPr>
          <p:cNvSpPr txBox="1">
            <a:spLocks/>
          </p:cNvSpPr>
          <p:nvPr/>
        </p:nvSpPr>
        <p:spPr>
          <a:xfrm>
            <a:off x="636228" y="250705"/>
            <a:ext cx="6670345" cy="10647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" sz="3200" dirty="0">
                <a:solidFill>
                  <a:schemeClr val="tx1"/>
                </a:solidFill>
              </a:rPr>
              <a:t>Paysage fluvial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6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Cloportes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6878" y="1519530"/>
            <a:ext cx="4758812" cy="4798142"/>
          </a:xfrm>
        </p:spPr>
        <p:txBody>
          <a:bodyPr>
            <a:norm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Comment réagissent les cloportes lorsque vous prenez leur «protection» ?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fr" sz="2400" dirty="0">
                <a:solidFill>
                  <a:srgbClr val="3C165D"/>
                </a:solidFill>
                <a:latin typeface="+mj-lt"/>
                <a:cs typeface="Calibri"/>
              </a:rPr>
              <a:t>L'interconnexion fait référence à la manière dont toutes les choses du monde sont connectées. Expliquez l'exemple des cloportes.</a:t>
            </a:r>
            <a:endParaRPr lang="en-US" sz="2400" dirty="0"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D2F8667A-AC3B-4339-BE15-DA20D0ACD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0" y="1519530"/>
            <a:ext cx="6726401" cy="375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7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E258C7B-F788-709F-F149-AFD2EA4E9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71"/>
            <a:ext cx="9769687" cy="679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5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8D0EF1-E2D5-4112-915D-555845056FBC}">
  <ds:schemaRefs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a88ec169-906e-4370-9640-4e5c35bb318a"/>
    <ds:schemaRef ds:uri="38e4c7b3-876e-4986-a76a-b175cc0531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129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Wingdings</vt:lpstr>
      <vt:lpstr>Office Theme</vt:lpstr>
      <vt:lpstr>Interconnexion : être connecté à la nature</vt:lpstr>
      <vt:lpstr>Observer un arbre</vt:lpstr>
      <vt:lpstr>PowerPoint-presentatie</vt:lpstr>
      <vt:lpstr>Cloportes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10</cp:revision>
  <dcterms:created xsi:type="dcterms:W3CDTF">2023-06-02T08:06:54Z</dcterms:created>
  <dcterms:modified xsi:type="dcterms:W3CDTF">2024-12-12T13:12:24Z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