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335" r:id="rId5"/>
    <p:sldId id="381" r:id="rId6"/>
    <p:sldId id="382" r:id="rId7"/>
    <p:sldId id="375" r:id="rId8"/>
    <p:sldId id="309" r:id="rId9"/>
    <p:sldId id="371" r:id="rId10"/>
    <p:sldId id="374" r:id="rId11"/>
    <p:sldId id="376" r:id="rId12"/>
    <p:sldId id="379" r:id="rId13"/>
  </p:sldIdLst>
  <p:sldSz cx="12192000" cy="6858000"/>
  <p:notesSz cx="6858000" cy="9144000"/>
  <p:defaultTextStyle>
    <a:defPPr>
      <a:defRPr lang="e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t Hempen" userId="e1e3b119-3a59-4389-bd45-5fc5103d909c" providerId="ADAL" clId="{01E809D3-23FB-4DF7-B7CA-F51D8AB5C136}"/>
    <pc:docChg chg="custSel addSld delSld modSld sldOrd">
      <pc:chgData name="Bart Hempen" userId="e1e3b119-3a59-4389-bd45-5fc5103d909c" providerId="ADAL" clId="{01E809D3-23FB-4DF7-B7CA-F51D8AB5C136}" dt="2024-09-16T12:35:23.110" v="130" actId="6549"/>
      <pc:docMkLst>
        <pc:docMk/>
      </pc:docMkLst>
      <pc:sldChg chg="modSp mod">
        <pc:chgData name="Bart Hempen" userId="e1e3b119-3a59-4389-bd45-5fc5103d909c" providerId="ADAL" clId="{01E809D3-23FB-4DF7-B7CA-F51D8AB5C136}" dt="2024-09-11T12:20:53.886" v="46" actId="6549"/>
        <pc:sldMkLst>
          <pc:docMk/>
          <pc:sldMk cId="828354639" sldId="309"/>
        </pc:sldMkLst>
        <pc:spChg chg="mod">
          <ac:chgData name="Bart Hempen" userId="e1e3b119-3a59-4389-bd45-5fc5103d909c" providerId="ADAL" clId="{01E809D3-23FB-4DF7-B7CA-F51D8AB5C136}" dt="2024-09-11T12:19:25.205" v="25"/>
          <ac:spMkLst>
            <pc:docMk/>
            <pc:sldMk cId="828354639" sldId="309"/>
            <ac:spMk id="13" creationId="{C111ACE9-1E96-4515-AAEC-D44DB2DBB9FF}"/>
          </ac:spMkLst>
        </pc:spChg>
        <pc:spChg chg="mod">
          <ac:chgData name="Bart Hempen" userId="e1e3b119-3a59-4389-bd45-5fc5103d909c" providerId="ADAL" clId="{01E809D3-23FB-4DF7-B7CA-F51D8AB5C136}" dt="2024-09-11T12:20:53.886" v="46" actId="6549"/>
          <ac:spMkLst>
            <pc:docMk/>
            <pc:sldMk cId="828354639" sldId="309"/>
            <ac:spMk id="14" creationId="{96611AFA-3116-4B27-A2AA-AEC14A299DE4}"/>
          </ac:spMkLst>
        </pc:spChg>
        <pc:picChg chg="mod">
          <ac:chgData name="Bart Hempen" userId="e1e3b119-3a59-4389-bd45-5fc5103d909c" providerId="ADAL" clId="{01E809D3-23FB-4DF7-B7CA-F51D8AB5C136}" dt="2024-09-11T12:20:24.565" v="38" actId="1076"/>
          <ac:picMkLst>
            <pc:docMk/>
            <pc:sldMk cId="828354639" sldId="309"/>
            <ac:picMk id="4" creationId="{EF964E04-CC08-4498-BD15-E4E2D3EF170A}"/>
          </ac:picMkLst>
        </pc:picChg>
      </pc:sldChg>
      <pc:sldChg chg="del">
        <pc:chgData name="Bart Hempen" userId="e1e3b119-3a59-4389-bd45-5fc5103d909c" providerId="ADAL" clId="{01E809D3-23FB-4DF7-B7CA-F51D8AB5C136}" dt="2024-09-16T11:39:18.218" v="114" actId="47"/>
        <pc:sldMkLst>
          <pc:docMk/>
          <pc:sldMk cId="872267913" sldId="372"/>
        </pc:sldMkLst>
      </pc:sldChg>
      <pc:sldChg chg="del">
        <pc:chgData name="Bart Hempen" userId="e1e3b119-3a59-4389-bd45-5fc5103d909c" providerId="ADAL" clId="{01E809D3-23FB-4DF7-B7CA-F51D8AB5C136}" dt="2024-09-16T11:39:19.919" v="115" actId="47"/>
        <pc:sldMkLst>
          <pc:docMk/>
          <pc:sldMk cId="1448374786" sldId="373"/>
        </pc:sldMkLst>
      </pc:sldChg>
      <pc:sldChg chg="modSp mod">
        <pc:chgData name="Bart Hempen" userId="e1e3b119-3a59-4389-bd45-5fc5103d909c" providerId="ADAL" clId="{01E809D3-23FB-4DF7-B7CA-F51D8AB5C136}" dt="2024-09-16T12:35:23.110" v="130" actId="6549"/>
        <pc:sldMkLst>
          <pc:docMk/>
          <pc:sldMk cId="72365656" sldId="374"/>
        </pc:sldMkLst>
        <pc:spChg chg="mod">
          <ac:chgData name="Bart Hempen" userId="e1e3b119-3a59-4389-bd45-5fc5103d909c" providerId="ADAL" clId="{01E809D3-23FB-4DF7-B7CA-F51D8AB5C136}" dt="2024-09-16T12:35:23.110" v="130" actId="6549"/>
          <ac:spMkLst>
            <pc:docMk/>
            <pc:sldMk cId="72365656" sldId="374"/>
            <ac:spMk id="7" creationId="{2D684587-9771-A5EC-040A-0EBF041A5AB7}"/>
          </ac:spMkLst>
        </pc:spChg>
      </pc:sldChg>
      <pc:sldChg chg="ord">
        <pc:chgData name="Bart Hempen" userId="e1e3b119-3a59-4389-bd45-5fc5103d909c" providerId="ADAL" clId="{01E809D3-23FB-4DF7-B7CA-F51D8AB5C136}" dt="2024-09-16T11:40:36.178" v="120"/>
        <pc:sldMkLst>
          <pc:docMk/>
          <pc:sldMk cId="516279588" sldId="375"/>
        </pc:sldMkLst>
      </pc:sldChg>
      <pc:sldChg chg="del">
        <pc:chgData name="Bart Hempen" userId="e1e3b119-3a59-4389-bd45-5fc5103d909c" providerId="ADAL" clId="{01E809D3-23FB-4DF7-B7CA-F51D8AB5C136}" dt="2024-09-16T11:40:01.115" v="118" actId="47"/>
        <pc:sldMkLst>
          <pc:docMk/>
          <pc:sldMk cId="961125908" sldId="377"/>
        </pc:sldMkLst>
      </pc:sldChg>
      <pc:sldChg chg="addSp delSp modSp add mod">
        <pc:chgData name="Bart Hempen" userId="e1e3b119-3a59-4389-bd45-5fc5103d909c" providerId="ADAL" clId="{01E809D3-23FB-4DF7-B7CA-F51D8AB5C136}" dt="2024-09-16T11:31:36.541" v="113" actId="27636"/>
        <pc:sldMkLst>
          <pc:docMk/>
          <pc:sldMk cId="3508106657" sldId="381"/>
        </pc:sldMkLst>
        <pc:spChg chg="add mod">
          <ac:chgData name="Bart Hempen" userId="e1e3b119-3a59-4389-bd45-5fc5103d909c" providerId="ADAL" clId="{01E809D3-23FB-4DF7-B7CA-F51D8AB5C136}" dt="2024-09-16T11:31:36.541" v="113" actId="27636"/>
          <ac:spMkLst>
            <pc:docMk/>
            <pc:sldMk cId="3508106657" sldId="381"/>
            <ac:spMk id="2" creationId="{6078522B-6BF7-9406-D50E-B360B62E6D10}"/>
          </ac:spMkLst>
        </pc:spChg>
        <pc:spChg chg="del">
          <ac:chgData name="Bart Hempen" userId="e1e3b119-3a59-4389-bd45-5fc5103d909c" providerId="ADAL" clId="{01E809D3-23FB-4DF7-B7CA-F51D8AB5C136}" dt="2024-09-11T12:12:36.821" v="2" actId="478"/>
          <ac:spMkLst>
            <pc:docMk/>
            <pc:sldMk cId="3508106657" sldId="381"/>
            <ac:spMk id="2" creationId="{8DC7F7FF-4534-8EE0-7BCC-2AC4772060E4}"/>
          </ac:spMkLst>
        </pc:spChg>
        <pc:spChg chg="del">
          <ac:chgData name="Bart Hempen" userId="e1e3b119-3a59-4389-bd45-5fc5103d909c" providerId="ADAL" clId="{01E809D3-23FB-4DF7-B7CA-F51D8AB5C136}" dt="2024-09-11T12:12:37.892" v="3" actId="478"/>
          <ac:spMkLst>
            <pc:docMk/>
            <pc:sldMk cId="3508106657" sldId="381"/>
            <ac:spMk id="3" creationId="{0DBC46CE-00B7-38F9-99F8-200D148D8B15}"/>
          </ac:spMkLst>
        </pc:spChg>
        <pc:spChg chg="del">
          <ac:chgData name="Bart Hempen" userId="e1e3b119-3a59-4389-bd45-5fc5103d909c" providerId="ADAL" clId="{01E809D3-23FB-4DF7-B7CA-F51D8AB5C136}" dt="2024-09-11T12:12:39.549" v="4" actId="478"/>
          <ac:spMkLst>
            <pc:docMk/>
            <pc:sldMk cId="3508106657" sldId="381"/>
            <ac:spMk id="4" creationId="{0651D8F1-B81C-FFD7-8B5C-6E724BD27673}"/>
          </ac:spMkLst>
        </pc:spChg>
        <pc:spChg chg="del">
          <ac:chgData name="Bart Hempen" userId="e1e3b119-3a59-4389-bd45-5fc5103d909c" providerId="ADAL" clId="{01E809D3-23FB-4DF7-B7CA-F51D8AB5C136}" dt="2024-09-11T12:12:35.452" v="1" actId="478"/>
          <ac:spMkLst>
            <pc:docMk/>
            <pc:sldMk cId="3508106657" sldId="381"/>
            <ac:spMk id="5" creationId="{419AA9E1-4225-5BB5-198F-DF4EE03E3A6C}"/>
          </ac:spMkLst>
        </pc:spChg>
        <pc:picChg chg="del">
          <ac:chgData name="Bart Hempen" userId="e1e3b119-3a59-4389-bd45-5fc5103d909c" providerId="ADAL" clId="{01E809D3-23FB-4DF7-B7CA-F51D8AB5C136}" dt="2024-09-11T12:15:47.621" v="5" actId="478"/>
          <ac:picMkLst>
            <pc:docMk/>
            <pc:sldMk cId="3508106657" sldId="381"/>
            <ac:picMk id="6" creationId="{06F3120B-3F95-C334-1AE1-41CB94B98EDF}"/>
          </ac:picMkLst>
        </pc:picChg>
        <pc:picChg chg="add del mod">
          <ac:chgData name="Bart Hempen" userId="e1e3b119-3a59-4389-bd45-5fc5103d909c" providerId="ADAL" clId="{01E809D3-23FB-4DF7-B7CA-F51D8AB5C136}" dt="2024-09-11T12:17:50.326" v="16" actId="478"/>
          <ac:picMkLst>
            <pc:docMk/>
            <pc:sldMk cId="3508106657" sldId="381"/>
            <ac:picMk id="8" creationId="{743B3743-F308-766D-2663-258206AB3788}"/>
          </ac:picMkLst>
        </pc:picChg>
        <pc:picChg chg="add mod">
          <ac:chgData name="Bart Hempen" userId="e1e3b119-3a59-4389-bd45-5fc5103d909c" providerId="ADAL" clId="{01E809D3-23FB-4DF7-B7CA-F51D8AB5C136}" dt="2024-09-11T12:18:02.527" v="23" actId="14100"/>
          <ac:picMkLst>
            <pc:docMk/>
            <pc:sldMk cId="3508106657" sldId="381"/>
            <ac:picMk id="10" creationId="{61826A49-13D1-3B31-5155-2EE2CF0E3A34}"/>
          </ac:picMkLst>
        </pc:picChg>
      </pc:sldChg>
      <pc:sldChg chg="add">
        <pc:chgData name="Bart Hempen" userId="e1e3b119-3a59-4389-bd45-5fc5103d909c" providerId="ADAL" clId="{01E809D3-23FB-4DF7-B7CA-F51D8AB5C136}" dt="2024-09-11T12:19:03.503" v="24"/>
        <pc:sldMkLst>
          <pc:docMk/>
          <pc:sldMk cId="1066814590" sldId="382"/>
        </pc:sldMkLst>
      </pc:sldChg>
    </pc:docChg>
  </pc:docChgLst>
  <pc:docChgLst>
    <pc:chgData name="Bart Hempen" userId="e1e3b119-3a59-4389-bd45-5fc5103d909c" providerId="ADAL" clId="{006D1EC2-2D7C-4376-A9A0-A80797F42CB1}"/>
    <pc:docChg chg="modSld">
      <pc:chgData name="Bart Hempen" userId="e1e3b119-3a59-4389-bd45-5fc5103d909c" providerId="ADAL" clId="{006D1EC2-2D7C-4376-A9A0-A80797F42CB1}" dt="2024-12-12T14:07:45.141" v="1" actId="6549"/>
      <pc:docMkLst>
        <pc:docMk/>
      </pc:docMkLst>
      <pc:sldChg chg="modSp mod">
        <pc:chgData name="Bart Hempen" userId="e1e3b119-3a59-4389-bd45-5fc5103d909c" providerId="ADAL" clId="{006D1EC2-2D7C-4376-A9A0-A80797F42CB1}" dt="2024-12-12T14:07:45.141" v="1" actId="6549"/>
        <pc:sldMkLst>
          <pc:docMk/>
          <pc:sldMk cId="4088799933" sldId="371"/>
        </pc:sldMkLst>
        <pc:spChg chg="mod">
          <ac:chgData name="Bart Hempen" userId="e1e3b119-3a59-4389-bd45-5fc5103d909c" providerId="ADAL" clId="{006D1EC2-2D7C-4376-A9A0-A80797F42CB1}" dt="2024-12-12T14:07:45.141" v="1" actId="6549"/>
          <ac:spMkLst>
            <pc:docMk/>
            <pc:sldMk cId="4088799933" sldId="371"/>
            <ac:spMk id="14" creationId="{96611AFA-3116-4B27-A2AA-AEC14A299DE4}"/>
          </ac:spMkLst>
        </pc:spChg>
      </pc:sldChg>
    </pc:docChg>
  </pc:docChgLst>
  <pc:docChgLst>
    <pc:chgData name="Bart Hempen" userId="e1e3b119-3a59-4389-bd45-5fc5103d909c" providerId="ADAL" clId="{13385F6F-BC4F-4812-9F83-FD62F458573D}"/>
    <pc:docChg chg="undo custSel modSld">
      <pc:chgData name="Bart Hempen" userId="e1e3b119-3a59-4389-bd45-5fc5103d909c" providerId="ADAL" clId="{13385F6F-BC4F-4812-9F83-FD62F458573D}" dt="2024-10-16T09:12:28.803" v="115" actId="20577"/>
      <pc:docMkLst>
        <pc:docMk/>
      </pc:docMkLst>
      <pc:sldChg chg="modSp mod">
        <pc:chgData name="Bart Hempen" userId="e1e3b119-3a59-4389-bd45-5fc5103d909c" providerId="ADAL" clId="{13385F6F-BC4F-4812-9F83-FD62F458573D}" dt="2024-10-16T09:10:02.753" v="67" actId="6549"/>
        <pc:sldMkLst>
          <pc:docMk/>
          <pc:sldMk cId="828354639" sldId="309"/>
        </pc:sldMkLst>
        <pc:spChg chg="mod">
          <ac:chgData name="Bart Hempen" userId="e1e3b119-3a59-4389-bd45-5fc5103d909c" providerId="ADAL" clId="{13385F6F-BC4F-4812-9F83-FD62F458573D}" dt="2024-10-16T09:10:02.753" v="67" actId="6549"/>
          <ac:spMkLst>
            <pc:docMk/>
            <pc:sldMk cId="828354639" sldId="309"/>
            <ac:spMk id="13" creationId="{C111ACE9-1E96-4515-AAEC-D44DB2DBB9FF}"/>
          </ac:spMkLst>
        </pc:spChg>
        <pc:spChg chg="mod">
          <ac:chgData name="Bart Hempen" userId="e1e3b119-3a59-4389-bd45-5fc5103d909c" providerId="ADAL" clId="{13385F6F-BC4F-4812-9F83-FD62F458573D}" dt="2024-10-16T09:09:48.002" v="62" actId="6549"/>
          <ac:spMkLst>
            <pc:docMk/>
            <pc:sldMk cId="828354639" sldId="309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13385F6F-BC4F-4812-9F83-FD62F458573D}" dt="2024-10-16T09:06:51.802" v="4" actId="6549"/>
        <pc:sldMkLst>
          <pc:docMk/>
          <pc:sldMk cId="2282976479" sldId="335"/>
        </pc:sldMkLst>
        <pc:spChg chg="mod">
          <ac:chgData name="Bart Hempen" userId="e1e3b119-3a59-4389-bd45-5fc5103d909c" providerId="ADAL" clId="{13385F6F-BC4F-4812-9F83-FD62F458573D}" dt="2024-10-16T09:06:51.802" v="4" actId="6549"/>
          <ac:spMkLst>
            <pc:docMk/>
            <pc:sldMk cId="2282976479" sldId="335"/>
            <ac:spMk id="6" creationId="{0ECE6E20-B371-4053-BD8D-E4964C93B2A9}"/>
          </ac:spMkLst>
        </pc:spChg>
      </pc:sldChg>
      <pc:sldChg chg="modSp mod">
        <pc:chgData name="Bart Hempen" userId="e1e3b119-3a59-4389-bd45-5fc5103d909c" providerId="ADAL" clId="{13385F6F-BC4F-4812-9F83-FD62F458573D}" dt="2024-10-16T09:10:45.077" v="84" actId="14100"/>
        <pc:sldMkLst>
          <pc:docMk/>
          <pc:sldMk cId="4088799933" sldId="371"/>
        </pc:sldMkLst>
        <pc:spChg chg="mod">
          <ac:chgData name="Bart Hempen" userId="e1e3b119-3a59-4389-bd45-5fc5103d909c" providerId="ADAL" clId="{13385F6F-BC4F-4812-9F83-FD62F458573D}" dt="2024-10-16T09:10:18.393" v="75" actId="6549"/>
          <ac:spMkLst>
            <pc:docMk/>
            <pc:sldMk cId="4088799933" sldId="371"/>
            <ac:spMk id="13" creationId="{C111ACE9-1E96-4515-AAEC-D44DB2DBB9FF}"/>
          </ac:spMkLst>
        </pc:spChg>
        <pc:spChg chg="mod">
          <ac:chgData name="Bart Hempen" userId="e1e3b119-3a59-4389-bd45-5fc5103d909c" providerId="ADAL" clId="{13385F6F-BC4F-4812-9F83-FD62F458573D}" dt="2024-10-16T09:10:45.077" v="84" actId="14100"/>
          <ac:spMkLst>
            <pc:docMk/>
            <pc:sldMk cId="4088799933" sldId="371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13385F6F-BC4F-4812-9F83-FD62F458573D}" dt="2024-10-16T09:11:09.410" v="89" actId="20577"/>
        <pc:sldMkLst>
          <pc:docMk/>
          <pc:sldMk cId="72365656" sldId="374"/>
        </pc:sldMkLst>
        <pc:spChg chg="mod">
          <ac:chgData name="Bart Hempen" userId="e1e3b119-3a59-4389-bd45-5fc5103d909c" providerId="ADAL" clId="{13385F6F-BC4F-4812-9F83-FD62F458573D}" dt="2024-10-16T09:11:09.410" v="89" actId="20577"/>
          <ac:spMkLst>
            <pc:docMk/>
            <pc:sldMk cId="72365656" sldId="374"/>
            <ac:spMk id="7" creationId="{2D684587-9771-A5EC-040A-0EBF041A5AB7}"/>
          </ac:spMkLst>
        </pc:spChg>
      </pc:sldChg>
      <pc:sldChg chg="modSp mod">
        <pc:chgData name="Bart Hempen" userId="e1e3b119-3a59-4389-bd45-5fc5103d909c" providerId="ADAL" clId="{13385F6F-BC4F-4812-9F83-FD62F458573D}" dt="2024-10-16T09:09:37.769" v="55" actId="6549"/>
        <pc:sldMkLst>
          <pc:docMk/>
          <pc:sldMk cId="516279588" sldId="375"/>
        </pc:sldMkLst>
        <pc:spChg chg="mod">
          <ac:chgData name="Bart Hempen" userId="e1e3b119-3a59-4389-bd45-5fc5103d909c" providerId="ADAL" clId="{13385F6F-BC4F-4812-9F83-FD62F458573D}" dt="2024-10-16T09:09:37.769" v="55" actId="6549"/>
          <ac:spMkLst>
            <pc:docMk/>
            <pc:sldMk cId="516279588" sldId="375"/>
            <ac:spMk id="7" creationId="{2D684587-9771-A5EC-040A-0EBF041A5AB7}"/>
          </ac:spMkLst>
        </pc:spChg>
        <pc:spChg chg="mod">
          <ac:chgData name="Bart Hempen" userId="e1e3b119-3a59-4389-bd45-5fc5103d909c" providerId="ADAL" clId="{13385F6F-BC4F-4812-9F83-FD62F458573D}" dt="2024-10-16T09:09:07.482" v="43" actId="6549"/>
          <ac:spMkLst>
            <pc:docMk/>
            <pc:sldMk cId="516279588" sldId="375"/>
            <ac:spMk id="13" creationId="{C111ACE9-1E96-4515-AAEC-D44DB2DBB9FF}"/>
          </ac:spMkLst>
        </pc:spChg>
      </pc:sldChg>
      <pc:sldChg chg="modSp mod">
        <pc:chgData name="Bart Hempen" userId="e1e3b119-3a59-4389-bd45-5fc5103d909c" providerId="ADAL" clId="{13385F6F-BC4F-4812-9F83-FD62F458573D}" dt="2024-10-16T09:11:35.177" v="94" actId="20577"/>
        <pc:sldMkLst>
          <pc:docMk/>
          <pc:sldMk cId="1352863022" sldId="376"/>
        </pc:sldMkLst>
        <pc:spChg chg="mod">
          <ac:chgData name="Bart Hempen" userId="e1e3b119-3a59-4389-bd45-5fc5103d909c" providerId="ADAL" clId="{13385F6F-BC4F-4812-9F83-FD62F458573D}" dt="2024-10-16T09:11:29.539" v="91" actId="20577"/>
          <ac:spMkLst>
            <pc:docMk/>
            <pc:sldMk cId="1352863022" sldId="376"/>
            <ac:spMk id="7" creationId="{2D684587-9771-A5EC-040A-0EBF041A5AB7}"/>
          </ac:spMkLst>
        </pc:spChg>
        <pc:spChg chg="mod">
          <ac:chgData name="Bart Hempen" userId="e1e3b119-3a59-4389-bd45-5fc5103d909c" providerId="ADAL" clId="{13385F6F-BC4F-4812-9F83-FD62F458573D}" dt="2024-10-16T09:11:35.177" v="94" actId="20577"/>
          <ac:spMkLst>
            <pc:docMk/>
            <pc:sldMk cId="1352863022" sldId="376"/>
            <ac:spMk id="13" creationId="{C111ACE9-1E96-4515-AAEC-D44DB2DBB9FF}"/>
          </ac:spMkLst>
        </pc:spChg>
      </pc:sldChg>
      <pc:sldChg chg="modSp mod">
        <pc:chgData name="Bart Hempen" userId="e1e3b119-3a59-4389-bd45-5fc5103d909c" providerId="ADAL" clId="{13385F6F-BC4F-4812-9F83-FD62F458573D}" dt="2024-10-16T09:12:28.803" v="115" actId="20577"/>
        <pc:sldMkLst>
          <pc:docMk/>
          <pc:sldMk cId="1133326062" sldId="379"/>
        </pc:sldMkLst>
        <pc:spChg chg="mod">
          <ac:chgData name="Bart Hempen" userId="e1e3b119-3a59-4389-bd45-5fc5103d909c" providerId="ADAL" clId="{13385F6F-BC4F-4812-9F83-FD62F458573D}" dt="2024-10-16T09:12:28.803" v="115" actId="20577"/>
          <ac:spMkLst>
            <pc:docMk/>
            <pc:sldMk cId="1133326062" sldId="379"/>
            <ac:spMk id="7" creationId="{2D684587-9771-A5EC-040A-0EBF041A5AB7}"/>
          </ac:spMkLst>
        </pc:spChg>
      </pc:sldChg>
      <pc:sldChg chg="modSp mod">
        <pc:chgData name="Bart Hempen" userId="e1e3b119-3a59-4389-bd45-5fc5103d909c" providerId="ADAL" clId="{13385F6F-BC4F-4812-9F83-FD62F458573D}" dt="2024-10-16T09:07:18.667" v="29" actId="6549"/>
        <pc:sldMkLst>
          <pc:docMk/>
          <pc:sldMk cId="3508106657" sldId="381"/>
        </pc:sldMkLst>
        <pc:spChg chg="mod">
          <ac:chgData name="Bart Hempen" userId="e1e3b119-3a59-4389-bd45-5fc5103d909c" providerId="ADAL" clId="{13385F6F-BC4F-4812-9F83-FD62F458573D}" dt="2024-10-16T09:07:18.667" v="29" actId="6549"/>
          <ac:spMkLst>
            <pc:docMk/>
            <pc:sldMk cId="3508106657" sldId="381"/>
            <ac:spMk id="2" creationId="{6078522B-6BF7-9406-D50E-B360B62E6D10}"/>
          </ac:spMkLst>
        </pc:spChg>
      </pc:sldChg>
      <pc:sldChg chg="modSp mod">
        <pc:chgData name="Bart Hempen" userId="e1e3b119-3a59-4389-bd45-5fc5103d909c" providerId="ADAL" clId="{13385F6F-BC4F-4812-9F83-FD62F458573D}" dt="2024-10-16T09:08:52.412" v="38" actId="27918"/>
        <pc:sldMkLst>
          <pc:docMk/>
          <pc:sldMk cId="1066814590" sldId="382"/>
        </pc:sldMkLst>
        <pc:spChg chg="mod">
          <ac:chgData name="Bart Hempen" userId="e1e3b119-3a59-4389-bd45-5fc5103d909c" providerId="ADAL" clId="{13385F6F-BC4F-4812-9F83-FD62F458573D}" dt="2024-10-16T09:07:44.617" v="34" actId="6549"/>
          <ac:spMkLst>
            <pc:docMk/>
            <pc:sldMk cId="1066814590" sldId="382"/>
            <ac:spMk id="7" creationId="{2D684587-9771-A5EC-040A-0EBF041A5AB7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nl-NL" sz="1862" b="0" i="0" u="none" strike="noStrike" kern="1200" spc="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r>
              <a:rPr lang="en">
                <a:latin typeface="+mj-lt"/>
              </a:rPr>
              <a:t>179 kg/person/year = waste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nl-NL" sz="1862" b="0" i="0" u="none" strike="noStrike" kern="1200" spc="0" baseline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nl-BE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Blad1!$B$1</c:f>
              <c:strCache>
                <c:ptCount val="1"/>
                <c:pt idx="0">
                  <c:v>179 kg/person/year = waste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0A2-4393-B182-1AF6A598F2E5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0A2-4393-B182-1AF6A598F2E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0A2-4393-B182-1AF6A598F2E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0A2-4393-B182-1AF6A598F2E5}"/>
              </c:ext>
            </c:extLst>
          </c:dPt>
          <c:cat>
            <c:strRef>
              <c:f>Blad1!$A$2:$A$5</c:f>
              <c:strCache>
                <c:ptCount val="2"/>
                <c:pt idx="0">
                  <c:v>Unedible</c:v>
                </c:pt>
                <c:pt idx="1">
                  <c:v>Edible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A2-4393-B182-1AF6A598F2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B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B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1B7F4-FCCF-411B-BF7D-9BC328DFBF63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9FABE-FA7C-4E7F-8DE7-300B43BE38E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795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64FE9-2D2B-4E7B-9AF3-34835405CE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32875-6912-48DE-8B3A-D38726D2DD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CF6EB-3499-4A22-9C0B-B3F51FDBB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DF888-C281-4EE7-8D95-37E98CC3B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9B475-FD96-4E80-9070-EC6FCD6D2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36054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6769D-C2D5-4170-A531-1995B0A7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5B721F-2E37-4BC2-9878-659415900E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9535C-F0DB-44CA-AA10-9E66CD8F6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3DC37-C731-49F3-873C-71715CB8C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73200D-F345-402F-B766-0647602E4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93469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33A341-A5A8-4370-B968-7AE141F68E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4A76E6-557B-4AF2-827A-6BD70F1E58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6FDE94-64B7-4750-BD8A-206F2DE3B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E75F92-0F87-4C53-A8C3-D7A968746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E9F8D-75DA-4508-A9B3-C7A912934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7922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303F852B-9075-EC5C-2480-6425F5D7A4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38441" y="3428999"/>
            <a:ext cx="3453558" cy="342900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8ED17BF-1264-05FE-AAAF-76253DF65F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969" y="5797623"/>
            <a:ext cx="8132745" cy="67704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0FA62D79-FE65-AC53-A15D-CACC7F0DFC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0254" y="261564"/>
            <a:ext cx="1849484" cy="90932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D47045-A79B-4E49-BAC9-80E2AF79E9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9738" y="1281715"/>
            <a:ext cx="11340000" cy="1080000"/>
          </a:xfrm>
        </p:spPr>
        <p:txBody>
          <a:bodyPr anchor="ctr">
            <a:normAutofit/>
          </a:bodyPr>
          <a:lstStyle>
            <a:lvl1pPr algn="l">
              <a:defRPr sz="3300" b="1">
                <a:latin typeface="Calibri bold" panose="020F0702030404030204" pitchFamily="34" charset="0"/>
                <a:cs typeface="Calibri bold" panose="020F0702030404030204" pitchFamily="34" charset="0"/>
              </a:defRPr>
            </a:lvl1pPr>
          </a:lstStyle>
          <a:p>
            <a:r>
              <a:rPr lang="en-GB" noProof="0" dirty="0"/>
              <a:t>Title of the presentation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87E811-05D3-48C2-8FF4-386C018BBE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9738" y="2437858"/>
            <a:ext cx="11340000" cy="127967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Sub title of the presentation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05D6CE47-0FE7-47D3-9A62-F148615508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9739" y="3792940"/>
            <a:ext cx="8620442" cy="360000"/>
          </a:xfrm>
        </p:spPr>
        <p:txBody>
          <a:bodyPr anchor="t">
            <a:noAutofit/>
          </a:bodyPr>
          <a:lstStyle>
            <a:lvl1pPr>
              <a:defRPr sz="2000" b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Organisation name or similar</a:t>
            </a:r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3DA33E7F-73C7-4FF7-87C0-31BEDC66BD7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9739" y="5188138"/>
            <a:ext cx="8620442" cy="277200"/>
          </a:xfrm>
        </p:spPr>
        <p:txBody>
          <a:bodyPr anchor="t">
            <a:noAutofit/>
          </a:bodyPr>
          <a:lstStyle>
            <a:lvl1pPr>
              <a:defRPr sz="1400" b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/>
              <a:t>Date (or similar)</a:t>
            </a:r>
          </a:p>
        </p:txBody>
      </p:sp>
      <p:sp>
        <p:nvSpPr>
          <p:cNvPr id="7" name="Textplatzhalter 10">
            <a:extLst>
              <a:ext uri="{FF2B5EF4-FFF2-40B4-BE49-F238E27FC236}">
                <a16:creationId xmlns:a16="http://schemas.microsoft.com/office/drawing/2014/main" id="{FA4C983E-3698-4EEA-B713-947D1E092E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9739" y="4891889"/>
            <a:ext cx="8620442" cy="277200"/>
          </a:xfrm>
        </p:spPr>
        <p:txBody>
          <a:bodyPr anchor="t">
            <a:normAutofit/>
          </a:bodyPr>
          <a:lstStyle>
            <a:lvl1pPr>
              <a:defRPr lang="en-GB" sz="1400" b="0" kern="1200" noProof="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Event name | Location (or similar)</a:t>
            </a:r>
          </a:p>
        </p:txBody>
      </p:sp>
      <p:sp>
        <p:nvSpPr>
          <p:cNvPr id="25" name="Textplatzhalter 10">
            <a:extLst>
              <a:ext uri="{FF2B5EF4-FFF2-40B4-BE49-F238E27FC236}">
                <a16:creationId xmlns:a16="http://schemas.microsoft.com/office/drawing/2014/main" id="{08E6E14D-44E9-4935-B754-B30C4C3F9D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739" y="4175433"/>
            <a:ext cx="8620442" cy="629925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800" b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Person name | Role (or similar)</a:t>
            </a:r>
          </a:p>
        </p:txBody>
      </p:sp>
    </p:spTree>
    <p:extLst>
      <p:ext uri="{BB962C8B-B14F-4D97-AF65-F5344CB8AC3E}">
        <p14:creationId xmlns:p14="http://schemas.microsoft.com/office/powerpoint/2010/main" val="1420378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361700ED-0608-757B-61DE-FF29A95A3C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0653" y="3768261"/>
            <a:ext cx="3181346" cy="308974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D47045-A79B-4E49-BAC9-80E2AF79E9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9738" y="1558248"/>
            <a:ext cx="11340000" cy="900000"/>
          </a:xfrm>
        </p:spPr>
        <p:txBody>
          <a:bodyPr anchor="ctr">
            <a:normAutofit/>
          </a:bodyPr>
          <a:lstStyle>
            <a:lvl1pPr algn="l">
              <a:defRPr sz="2600"/>
            </a:lvl1pPr>
          </a:lstStyle>
          <a:p>
            <a:r>
              <a:rPr lang="en-GB" noProof="0" dirty="0"/>
              <a:t>Title of the section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87E811-05D3-48C2-8FF4-386C018BBE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9738" y="2528741"/>
            <a:ext cx="11352212" cy="2425991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Sub title of the section </a:t>
            </a:r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05311203-4C81-4D45-9EF5-B843D1D5F1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6000" y="6493698"/>
            <a:ext cx="10577280" cy="22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noProof="0"/>
              <a:t>BioBeo</a:t>
            </a:r>
          </a:p>
        </p:txBody>
      </p:sp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0A254B31-6117-453D-9970-2479E48BB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894" y="6493698"/>
            <a:ext cx="682105" cy="22777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8F40E6-5147-4048-8648-74966E0AD208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5B09587C-5936-4FEC-9FBB-55FC3643068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738" y="5034750"/>
            <a:ext cx="11352212" cy="1347000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5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/>
              <a:t>Optional information</a:t>
            </a:r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3E5F5E45-982B-48CD-9AAD-AA381F4ECA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9738" y="1133262"/>
            <a:ext cx="11352212" cy="320533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3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/>
              <a:t>Section number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930420C-B8E3-18F3-0FC9-0A2E258D16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8" y="138281"/>
            <a:ext cx="1796001" cy="88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08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6CC0-E0A1-4342-A993-A64F1A23F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09D6B-2131-4602-B284-39D65A5E3A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9DEAD-9384-4095-BCA0-4A2A465FC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457B3-6767-4605-B00B-C04FFF2C2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0B97F-C285-4167-94BB-0210A7311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79869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1C6C4-B90C-48D3-A677-14E1ED541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498EBE-85D6-4C30-9E3F-72DFDB91B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E0CA9-56FF-4BC9-9E63-A52105932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3639F-C067-48AA-92E1-45D4489DB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41414-13D8-41AC-AC30-0D00269D5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6499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43BF9-DF03-4A87-9C55-8B6DD09BC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EC6A1-90BD-47FF-AF24-8DA4A521FE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6F738D-DCE2-43A9-9A9B-D5B36602DE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3E495-63F3-4B3A-B2EE-F8BA3C54F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EBA24F-B238-4117-9940-074E3EE4A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4DDD-E456-42AF-949A-5DEB8B498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35335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28F29-60B0-4102-812A-3B7B1ADC8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CD85FE-BF5D-40FE-8F84-A74A41D2B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3F7823-88FF-4126-B0AB-D228B0922B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04E57-A452-4FF3-AC25-D101C9936E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C055A1-02C5-4311-859F-83849531F3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0D50C1-1D68-4597-8AC9-B768E1A60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748C93-31D5-46D1-BBD4-644ECFC60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F95D6E-A5F8-4F01-9E7C-788168FB0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72360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B6AF9-FE0C-4054-8317-AE4089F21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550952-30B8-43EB-B524-FF8008A63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09CC44-05C3-414C-B338-7C8CA3348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FBE405-F705-40EC-B6B3-1002E6DC6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48326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423C80-821F-4788-B471-240514007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887CE-A447-4C61-912B-774116174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CA0EF2-4B9C-4523-BFE2-50F92B7FD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27111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74DFF-A541-49AF-9999-4CBD434C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92A2E-89C8-4F93-9FDD-9BB04AD6C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9DF6C8-60B5-4EBE-B80C-3C18D1B2A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52A929-C0E7-411D-924D-D1F5547A8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56ED8B-CEAE-416C-8F0F-42EED8BA8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A300C5-DCA2-40CF-86D7-6E25005E1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24202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A0170-B0EE-425C-8CC3-A27E431C7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A7CA-DEA0-4E0D-B039-6462379940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7771E4-8E41-4823-9B85-09938063A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1EA090-A434-4AF3-8A1A-C2724E521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1A22D3-FACC-438F-92DA-3B5D16239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F9F51D-C2A8-4CCE-A56E-C637ECDAD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71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9F3A4A-BE7B-4753-ABDF-C411834E2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51DBF0-D972-4736-8EB2-2993E27E3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98173-A9D1-4C6B-BDCD-BEF2578707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7B5A3-802D-40D9-AFCA-EC4D33CFB0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6ABC4D-DA81-4DAB-A4B6-7C46EEC51D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557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youtube.com/watch?v=X7-54x3ahvk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0ECE6E20-B371-4053-BD8D-E4964C93B2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738" y="1303574"/>
            <a:ext cx="11340000" cy="1147229"/>
          </a:xfrm>
        </p:spPr>
        <p:txBody>
          <a:bodyPr/>
          <a:lstStyle/>
          <a:p>
            <a:r>
              <a:rPr lang="en" sz="3200" dirty="0"/>
              <a:t>Bioeconomy : Food </a:t>
            </a:r>
            <a:r>
              <a:rPr lang="nl-BE" sz="3200" dirty="0"/>
              <a:t>loop</a:t>
            </a:r>
            <a:endParaRPr lang="en-GB" noProof="0" dirty="0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64A70FEA-9824-4082-9B85-EBF03C5C55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" dirty="0">
                <a:solidFill>
                  <a:schemeClr val="accent3"/>
                </a:solidFill>
              </a:rPr>
              <a:t>Lesson 4</a:t>
            </a:r>
            <a:endParaRPr lang="en-GB" noProof="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976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Afbeelding met voedsel, maaltijd, overdekt, tafelgerei&#10;&#10;Automatisch gegenereerde beschrijving">
            <a:extLst>
              <a:ext uri="{FF2B5EF4-FFF2-40B4-BE49-F238E27FC236}">
                <a16:creationId xmlns:a16="http://schemas.microsoft.com/office/drawing/2014/main" id="{61826A49-13D1-3B31-5155-2EE2CF0E3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608912"/>
            <a:ext cx="8391267" cy="5594179"/>
          </a:xfrm>
          <a:prstGeom prst="rect">
            <a:avLst/>
          </a:prstGeom>
        </p:spPr>
      </p:pic>
      <p:sp>
        <p:nvSpPr>
          <p:cNvPr id="2" name="Titel 12">
            <a:extLst>
              <a:ext uri="{FF2B5EF4-FFF2-40B4-BE49-F238E27FC236}">
                <a16:creationId xmlns:a16="http://schemas.microsoft.com/office/drawing/2014/main" id="{6078522B-6BF7-9406-D50E-B360B62E6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34963" y="1485899"/>
            <a:ext cx="3257037" cy="2710544"/>
          </a:xfrm>
        </p:spPr>
        <p:txBody>
          <a:bodyPr>
            <a:normAutofit/>
          </a:bodyPr>
          <a:lstStyle/>
          <a:p>
            <a:r>
              <a:rPr lang="en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  <a:t>A lot of waste</a:t>
            </a:r>
            <a:r>
              <a:rPr lang="en" sz="4000" b="1" dirty="0"/>
              <a:t>! </a:t>
            </a:r>
            <a:br>
              <a:rPr lang="en-US" sz="4000" b="1" dirty="0"/>
            </a:br>
            <a:br>
              <a:rPr lang="en-US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</a:br>
            <a:r>
              <a:rPr lang="en-US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  <a:t>Do you also w</a:t>
            </a:r>
            <a:r>
              <a:rPr lang="en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  <a:t>aste food? </a:t>
            </a:r>
            <a:br>
              <a:rPr lang="en-US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</a:br>
            <a:r>
              <a:rPr lang="en" sz="3600" b="1" dirty="0" err="1">
                <a:latin typeface="Calibri bold" panose="020F0702030404030204" pitchFamily="34" charset="0"/>
                <a:cs typeface="Calibri bold" panose="020F0702030404030204" pitchFamily="34" charset="0"/>
              </a:rPr>
              <a:t>Write </a:t>
            </a:r>
            <a:r>
              <a:rPr lang="en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  <a:t>down</a:t>
            </a:r>
          </a:p>
        </p:txBody>
      </p:sp>
    </p:spTree>
    <p:extLst>
      <p:ext uri="{BB962C8B-B14F-4D97-AF65-F5344CB8AC3E}">
        <p14:creationId xmlns:p14="http://schemas.microsoft.com/office/powerpoint/2010/main" val="3508106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Quite a </a:t>
            </a:r>
            <a:r>
              <a:rPr lang="en" sz="4000" b="1" dirty="0" err="1"/>
              <a:t>waste </a:t>
            </a:r>
            <a:r>
              <a:rPr lang="en" sz="4000" b="1" dirty="0"/>
              <a:t>!</a:t>
            </a: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6231774" y="3968000"/>
            <a:ext cx="4184034" cy="16578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Every year, 1.3 billion tons of food is wasted worldwide.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Only 2/3 of </a:t>
            </a:r>
            <a:br>
              <a:rPr lang="nl-NL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</a:b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food intended for </a:t>
            </a:r>
            <a:br>
              <a:rPr lang="nl-NL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</a:b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human consumption </a:t>
            </a:r>
            <a:br>
              <a:rPr lang="nl-NL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</a:b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reaches the consumer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aphicFrame>
        <p:nvGraphicFramePr>
          <p:cNvPr id="3" name="Tijdelijke aanduiding voor inhoud 5">
            <a:extLst>
              <a:ext uri="{FF2B5EF4-FFF2-40B4-BE49-F238E27FC236}">
                <a16:creationId xmlns:a16="http://schemas.microsoft.com/office/drawing/2014/main" id="{8578F955-B7DC-1605-E3F3-2EB399E27A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7648584"/>
              </p:ext>
            </p:extLst>
          </p:nvPr>
        </p:nvGraphicFramePr>
        <p:xfrm>
          <a:off x="688977" y="1553882"/>
          <a:ext cx="7158037" cy="4071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Afbeelding 5">
            <a:extLst>
              <a:ext uri="{FF2B5EF4-FFF2-40B4-BE49-F238E27FC236}">
                <a16:creationId xmlns:a16="http://schemas.microsoft.com/office/drawing/2014/main" id="{AA9ED2A8-23D7-47EB-1C8B-34B1B15D4A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774" y="1339870"/>
            <a:ext cx="3732142" cy="247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814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Food loop in nature = no waste</a:t>
            </a:r>
            <a:endParaRPr lang="en-GB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 dirty="0" err="1"/>
              <a:t>BioBeo</a:t>
            </a:r>
            <a:endParaRPr lang="en-GB" noProof="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6121950" y="1815956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In nature, plants produce food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Plants are eaten by primary consumers such as a mouse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Secondary consumers such as a cat eat primary consumers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Their feces (and when they die, their carcass) are reduced to nutrients and minerals on which plants grow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The natural food loop</a:t>
            </a:r>
            <a:br>
              <a:rPr lang="nl-NL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</a:b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produces no waste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94C1DCE8-3B5F-ED4F-BE1F-764BA8484A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40" t="11883" r="3778" b="10324"/>
          <a:stretch/>
        </p:blipFill>
        <p:spPr>
          <a:xfrm>
            <a:off x="1311564" y="1651357"/>
            <a:ext cx="4525817" cy="390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79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A more sustainable food loop</a:t>
            </a:r>
            <a:endParaRPr lang="en-GB" sz="40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14640" y="1439775"/>
            <a:ext cx="6602314" cy="4926032"/>
          </a:xfrm>
        </p:spPr>
        <p:txBody>
          <a:bodyPr>
            <a:normAutofit/>
          </a:bodyPr>
          <a:lstStyle/>
          <a:p>
            <a:pPr marL="91440">
              <a:lnSpc>
                <a:spcPct val="100000"/>
              </a:lnSpc>
              <a:spcBef>
                <a:spcPts val="95"/>
              </a:spcBef>
            </a:pPr>
            <a:r>
              <a:rPr lang="en" sz="3200" dirty="0">
                <a:solidFill>
                  <a:srgbClr val="3C165D"/>
                </a:solidFill>
                <a:latin typeface="+mj-lt"/>
                <a:cs typeface="Calibri"/>
              </a:rPr>
              <a:t>The Food and Agriculture Organization</a:t>
            </a:r>
          </a:p>
          <a:p>
            <a:pPr marL="91440">
              <a:lnSpc>
                <a:spcPct val="100000"/>
              </a:lnSpc>
              <a:spcBef>
                <a:spcPts val="95"/>
              </a:spcBef>
            </a:pPr>
            <a:r>
              <a:rPr lang="en" sz="3200" dirty="0">
                <a:solidFill>
                  <a:srgbClr val="3C165D"/>
                </a:solidFill>
                <a:latin typeface="+mj-lt"/>
                <a:cs typeface="Calibri"/>
              </a:rPr>
              <a:t>(FAO) of the United Nations </a:t>
            </a:r>
            <a:br>
              <a:rPr lang="nl-NL" sz="3200" dirty="0">
                <a:solidFill>
                  <a:srgbClr val="3C165D"/>
                </a:solidFill>
                <a:latin typeface="+mj-lt"/>
                <a:cs typeface="Calibri"/>
              </a:rPr>
            </a:br>
            <a:r>
              <a:rPr lang="en" sz="3200" dirty="0">
                <a:solidFill>
                  <a:srgbClr val="3C165D"/>
                </a:solidFill>
                <a:latin typeface="+mj-lt"/>
                <a:cs typeface="Calibri"/>
              </a:rPr>
              <a:t>provides 5 solutions </a:t>
            </a:r>
            <a:br>
              <a:rPr lang="nl-NL" sz="3200" dirty="0">
                <a:solidFill>
                  <a:srgbClr val="3C165D"/>
                </a:solidFill>
                <a:latin typeface="+mj-lt"/>
                <a:cs typeface="Calibri"/>
              </a:rPr>
            </a:br>
            <a:r>
              <a:rPr lang="en" sz="3200" dirty="0">
                <a:solidFill>
                  <a:srgbClr val="3C165D"/>
                </a:solidFill>
                <a:latin typeface="+mj-lt"/>
                <a:cs typeface="Calibri"/>
              </a:rPr>
              <a:t>for better food production.</a:t>
            </a:r>
            <a:endParaRPr lang="en-US" sz="32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EF964E04-CC08-4498-BD15-E4E2D3EF1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731" y="1439775"/>
            <a:ext cx="5553909" cy="346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54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5999" y="411885"/>
            <a:ext cx="11340000" cy="900000"/>
          </a:xfrm>
        </p:spPr>
        <p:txBody>
          <a:bodyPr>
            <a:normAutofit/>
          </a:bodyPr>
          <a:lstStyle/>
          <a:p>
            <a:r>
              <a:rPr lang="en" sz="3600" b="1" dirty="0"/>
              <a:t>5 Ways of sustainable circular bioeconomy</a:t>
            </a:r>
            <a:endParaRPr lang="en-GB" sz="36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588" y="1439775"/>
            <a:ext cx="9052591" cy="4798142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1. Reducing food loss and waste </a:t>
            </a:r>
            <a:r>
              <a:rPr lang="en" sz="2400">
                <a:solidFill>
                  <a:srgbClr val="3C165D"/>
                </a:solidFill>
                <a:latin typeface="+mj-lt"/>
                <a:cs typeface="Calibri"/>
              </a:rPr>
              <a:t>by optimising </a:t>
            </a: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the food chain and reusing lost or wasted food and agricultural and animal waste.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2. Applying organic fertilizers to improve food production.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3. Reducing pollution by finding alternatives to plastics and other materials made from fossil sources.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4. Diversifying diets by promoting local, lesser-known but highly nutritious crops.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5. Restoring degraded lands, halting biodiversity loss and improving livestock production.</a:t>
            </a:r>
            <a:endParaRPr lang="nl-BE" sz="24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799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The bioeconomy in agriculture</a:t>
            </a:r>
            <a:endParaRPr lang="en-GB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6224503" y="1439775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Agriculture, forestry and aquaculture have strong ties to the circular flow of life on earth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Farmers use natural processes to produce food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These processes produce vegetables/fruit, but also waste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In the bioeconomy, waste is a resource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D6142FB-BA7E-74FF-8B05-9A050B012D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261" y="1223206"/>
            <a:ext cx="5642526" cy="527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5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T-shirts made with milk waste</a:t>
            </a:r>
            <a:endParaRPr lang="en-US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6224503" y="1439775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Every year, 16% of dairy products are thrown away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Using wasted milk to make clothes reduces water usage and carbon emissions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Mi Terro is a factory that makes T-shirts from milk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BD715D6F-E722-8D4A-F0AD-A45BB94BDA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4273"/>
            <a:ext cx="4218445" cy="3593935"/>
          </a:xfrm>
          <a:prstGeom prst="rect">
            <a:avLst/>
          </a:prstGeom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DA904BB9-B074-7449-5B7A-0D0F3749DB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0957" y="3555505"/>
            <a:ext cx="3656541" cy="276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863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8 steps to more sustainable consumption</a:t>
            </a:r>
            <a:endParaRPr lang="en-US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5310103" y="1439775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Waste as little food as possible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Eat locally produced fruits and vegetables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Buy seasonal foods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Only buy what you need (use a shopping list)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Do you know how to store food properly?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Expiration dates are ONLY an indication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Freeze food if </a:t>
            </a: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you </a:t>
            </a:r>
            <a:r>
              <a:rPr lang="en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have made too much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Make delicious food with leftovers</a:t>
            </a:r>
            <a:endParaRPr lang="en-US" dirty="0">
              <a:solidFill>
                <a:sysClr val="windowText" lastClr="000000">
                  <a:lumMod val="75000"/>
                  <a:lumOff val="25000"/>
                </a:sysClr>
              </a:solidFill>
              <a:latin typeface="+mj-lt"/>
            </a:endParaRPr>
          </a:p>
        </p:txBody>
      </p:sp>
      <p:pic>
        <p:nvPicPr>
          <p:cNvPr id="3" name="Tijdelijke aanduiding voor inhoud 3" descr="17 begin_powerpoint voedseleducatie.jpg">
            <a:extLst>
              <a:ext uri="{FF2B5EF4-FFF2-40B4-BE49-F238E27FC236}">
                <a16:creationId xmlns:a16="http://schemas.microsoft.com/office/drawing/2014/main" id="{E90C7CD9-C01B-DE0E-0C10-85C0866B2C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8333" t="30885" r="28503" b="12528"/>
          <a:stretch/>
        </p:blipFill>
        <p:spPr>
          <a:xfrm>
            <a:off x="755780" y="1439775"/>
            <a:ext cx="3946849" cy="388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26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faultSectionNames xmlns="a88ec169-906e-4370-9640-4e5c35bb318a" xsi:nil="true"/>
    <LMS_Mappings xmlns="a88ec169-906e-4370-9640-4e5c35bb318a" xsi:nil="true"/>
    <Invited_Teachers xmlns="a88ec169-906e-4370-9640-4e5c35bb318a" xsi:nil="true"/>
    <NotebookType xmlns="a88ec169-906e-4370-9640-4e5c35bb318a" xsi:nil="true"/>
    <Teachers xmlns="a88ec169-906e-4370-9640-4e5c35bb318a">
      <UserInfo>
        <DisplayName/>
        <AccountId xsi:nil="true"/>
        <AccountType/>
      </UserInfo>
    </Teachers>
    <Student_Groups xmlns="a88ec169-906e-4370-9640-4e5c35bb318a">
      <UserInfo>
        <DisplayName/>
        <AccountId xsi:nil="true"/>
        <AccountType/>
      </UserInfo>
    </Student_Groups>
    <Teams_Channel_Section_Location xmlns="a88ec169-906e-4370-9640-4e5c35bb318a" xsi:nil="true"/>
    <TeamsChannelId xmlns="a88ec169-906e-4370-9640-4e5c35bb318a" xsi:nil="true"/>
    <Invited_Students xmlns="a88ec169-906e-4370-9640-4e5c35bb318a" xsi:nil="true"/>
    <Students xmlns="a88ec169-906e-4370-9640-4e5c35bb318a">
      <UserInfo>
        <DisplayName/>
        <AccountId xsi:nil="true"/>
        <AccountType/>
      </UserInfo>
    </Students>
    <Math_Settings xmlns="a88ec169-906e-4370-9640-4e5c35bb318a" xsi:nil="true"/>
    <_activity xmlns="a88ec169-906e-4370-9640-4e5c35bb318a" xsi:nil="true"/>
    <AppVersion xmlns="a88ec169-906e-4370-9640-4e5c35bb318a" xsi:nil="true"/>
    <IsNotebookLocked xmlns="a88ec169-906e-4370-9640-4e5c35bb318a" xsi:nil="true"/>
    <FolderType xmlns="a88ec169-906e-4370-9640-4e5c35bb318a" xsi:nil="true"/>
    <Distribution_Groups xmlns="a88ec169-906e-4370-9640-4e5c35bb318a" xsi:nil="true"/>
    <Templates xmlns="a88ec169-906e-4370-9640-4e5c35bb318a" xsi:nil="true"/>
    <Self_Registration_Enabled xmlns="a88ec169-906e-4370-9640-4e5c35bb318a" xsi:nil="true"/>
    <Has_Teacher_Only_SectionGroup xmlns="a88ec169-906e-4370-9640-4e5c35bb318a" xsi:nil="true"/>
    <CultureName xmlns="a88ec169-906e-4370-9640-4e5c35bb318a" xsi:nil="true"/>
    <Is_Collaboration_Space_Locked xmlns="a88ec169-906e-4370-9640-4e5c35bb318a" xsi:nil="true"/>
    <Owner xmlns="a88ec169-906e-4370-9640-4e5c35bb318a">
      <UserInfo>
        <DisplayName/>
        <AccountId xsi:nil="true"/>
        <AccountType/>
      </UserInfo>
    </Owner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87E0A82270E447ABB149B18B708FB7" ma:contentTypeVersion="36" ma:contentTypeDescription="Een nieuw document maken." ma:contentTypeScope="" ma:versionID="4762e01c9c574f5cf5f549628ef7bb2c">
  <xsd:schema xmlns:xsd="http://www.w3.org/2001/XMLSchema" xmlns:xs="http://www.w3.org/2001/XMLSchema" xmlns:p="http://schemas.microsoft.com/office/2006/metadata/properties" xmlns:ns3="38e4c7b3-876e-4986-a76a-b175cc053150" xmlns:ns4="a88ec169-906e-4370-9640-4e5c35bb318a" targetNamespace="http://schemas.microsoft.com/office/2006/metadata/properties" ma:root="true" ma:fieldsID="4d32e838c27ecb4e6a0d5aa72891b152" ns3:_="" ns4:_="">
    <xsd:import namespace="38e4c7b3-876e-4986-a76a-b175cc053150"/>
    <xsd:import namespace="a88ec169-906e-4370-9640-4e5c35bb318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GenerationTime" minOccurs="0"/>
                <xsd:element ref="ns4:MediaServiceEventHashCode" minOccurs="0"/>
                <xsd:element ref="ns4:Teams_Channel_Section_Location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4c7b3-876e-4986-a76a-b175cc05315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8ec169-906e-4370-9640-4e5c35bb31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NotebookType" ma:index="17" nillable="true" ma:displayName="Notebook Type" ma:internalName="NotebookType">
      <xsd:simpleType>
        <xsd:restriction base="dms:Text"/>
      </xsd:simpleType>
    </xsd:element>
    <xsd:element name="FolderType" ma:index="18" nillable="true" ma:displayName="Folder Type" ma:internalName="FolderType">
      <xsd:simpleType>
        <xsd:restriction base="dms:Text"/>
      </xsd:simpleType>
    </xsd:element>
    <xsd:element name="CultureName" ma:index="19" nillable="true" ma:displayName="Culture Name" ma:internalName="CultureName">
      <xsd:simpleType>
        <xsd:restriction base="dms:Text"/>
      </xsd:simpleType>
    </xsd:element>
    <xsd:element name="AppVersion" ma:index="20" nillable="true" ma:displayName="App Version" ma:internalName="AppVersion">
      <xsd:simpleType>
        <xsd:restriction base="dms:Text"/>
      </xsd:simpleType>
    </xsd:element>
    <xsd:element name="TeamsChannelId" ma:index="21" nillable="true" ma:displayName="Teams Channel Id" ma:internalName="TeamsChannelId">
      <xsd:simpleType>
        <xsd:restriction base="dms:Text"/>
      </xsd:simpleType>
    </xsd:element>
    <xsd:element name="Owner" ma:index="22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3" nillable="true" ma:displayName="Math Settings" ma:internalName="Math_Settings">
      <xsd:simpleType>
        <xsd:restriction base="dms:Text"/>
      </xsd:simpleType>
    </xsd:element>
    <xsd:element name="DefaultSectionNames" ma:index="24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5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6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7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8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9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30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31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2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3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4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5" nillable="true" ma:displayName="Is Collaboration Space Locked" ma:internalName="Is_Collaboration_Space_Locked">
      <xsd:simpleType>
        <xsd:restriction base="dms:Boolean"/>
      </xsd:simpleType>
    </xsd:element>
    <xsd:element name="IsNotebookLocked" ma:index="36" nillable="true" ma:displayName="Is Notebook Locked" ma:internalName="IsNotebookLocked">
      <xsd:simpleType>
        <xsd:restriction base="dms:Boolean"/>
      </xsd:simpleType>
    </xsd:element>
    <xsd:element name="MediaServiceGenerationTime" ma:index="3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8" nillable="true" ma:displayName="MediaServiceEventHashCode" ma:hidden="true" ma:internalName="MediaServiceEventHashCode" ma:readOnly="true">
      <xsd:simpleType>
        <xsd:restriction base="dms:Text"/>
      </xsd:simpleType>
    </xsd:element>
    <xsd:element name="Teams_Channel_Section_Location" ma:index="39" nillable="true" ma:displayName="Teams Channel Section Location" ma:internalName="Teams_Channel_Section_Location">
      <xsd:simpleType>
        <xsd:restriction base="dms:Text"/>
      </xsd:simpleType>
    </xsd:element>
    <xsd:element name="MediaServiceAutoKeyPoints" ma:index="4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2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43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8D0EF1-E2D5-4112-915D-555845056FBC}">
  <ds:schemaRefs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a88ec169-906e-4370-9640-4e5c35bb318a"/>
    <ds:schemaRef ds:uri="http://schemas.openxmlformats.org/package/2006/metadata/core-properties"/>
    <ds:schemaRef ds:uri="38e4c7b3-876e-4986-a76a-b175cc053150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B84DAE0-912A-4CCF-A9AD-ABC346D138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e4c7b3-876e-4986-a76a-b175cc053150"/>
    <ds:schemaRef ds:uri="a88ec169-906e-4370-9640-4e5c35bb31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7FB17D0-351F-497A-8E47-B48658F260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391</Words>
  <Application>Microsoft Office PowerPoint</Application>
  <PresentationFormat>Breedbeeld</PresentationFormat>
  <Paragraphs>54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bold</vt:lpstr>
      <vt:lpstr>Calibri Light</vt:lpstr>
      <vt:lpstr>Wingdings</vt:lpstr>
      <vt:lpstr>Office Theme</vt:lpstr>
      <vt:lpstr>Bioeconomy : Food loop</vt:lpstr>
      <vt:lpstr>A lot of waste!   Do you also waste food?  Write down</vt:lpstr>
      <vt:lpstr>Quite a waste !</vt:lpstr>
      <vt:lpstr>Food loop in nature = no waste</vt:lpstr>
      <vt:lpstr>A more sustainable food loop</vt:lpstr>
      <vt:lpstr>5 Ways of sustainable circular bioeconomy</vt:lpstr>
      <vt:lpstr>The bioeconomy in agriculture</vt:lpstr>
      <vt:lpstr>T-shirts made with milk waste</vt:lpstr>
      <vt:lpstr>8 steps to more sustainable consumption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Bart Hempen</dc:creator>
  <cp:lastModifiedBy>Bart Hempen</cp:lastModifiedBy>
  <cp:revision>16</cp:revision>
  <dcterms:created xsi:type="dcterms:W3CDTF">2023-06-02T08:06:54Z</dcterms:created>
  <dcterms:modified xsi:type="dcterms:W3CDTF">2024-12-12T14:07:53Z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0x0101007787E0A82270E447ABB149B18B708FB7</vt:lpwstr>
  </property>
</Properties>
</file>